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  <p:sldMasterId id="2147483855" r:id="rId2"/>
  </p:sldMasterIdLst>
  <p:notesMasterIdLst>
    <p:notesMasterId r:id="rId72"/>
  </p:notesMasterIdLst>
  <p:handoutMasterIdLst>
    <p:handoutMasterId r:id="rId73"/>
  </p:handoutMasterIdLst>
  <p:sldIdLst>
    <p:sldId id="795" r:id="rId3"/>
    <p:sldId id="871" r:id="rId4"/>
    <p:sldId id="753" r:id="rId5"/>
    <p:sldId id="798" r:id="rId6"/>
    <p:sldId id="316" r:id="rId7"/>
    <p:sldId id="317" r:id="rId8"/>
    <p:sldId id="318" r:id="rId9"/>
    <p:sldId id="319" r:id="rId10"/>
    <p:sldId id="321" r:id="rId11"/>
    <p:sldId id="322" r:id="rId12"/>
    <p:sldId id="323" r:id="rId13"/>
    <p:sldId id="324" r:id="rId14"/>
    <p:sldId id="325" r:id="rId15"/>
    <p:sldId id="378" r:id="rId16"/>
    <p:sldId id="379" r:id="rId17"/>
    <p:sldId id="380" r:id="rId18"/>
    <p:sldId id="381" r:id="rId19"/>
    <p:sldId id="382" r:id="rId20"/>
    <p:sldId id="384" r:id="rId21"/>
    <p:sldId id="385" r:id="rId22"/>
    <p:sldId id="386" r:id="rId23"/>
    <p:sldId id="387" r:id="rId24"/>
    <p:sldId id="388" r:id="rId25"/>
    <p:sldId id="389" r:id="rId26"/>
    <p:sldId id="390" r:id="rId27"/>
    <p:sldId id="391" r:id="rId28"/>
    <p:sldId id="1050" r:id="rId29"/>
    <p:sldId id="1104" r:id="rId30"/>
    <p:sldId id="261" r:id="rId31"/>
    <p:sldId id="266" r:id="rId32"/>
    <p:sldId id="1362" r:id="rId33"/>
    <p:sldId id="372" r:id="rId34"/>
    <p:sldId id="373" r:id="rId35"/>
    <p:sldId id="374" r:id="rId36"/>
    <p:sldId id="375" r:id="rId37"/>
    <p:sldId id="376" r:id="rId38"/>
    <p:sldId id="377" r:id="rId39"/>
    <p:sldId id="359" r:id="rId40"/>
    <p:sldId id="361" r:id="rId41"/>
    <p:sldId id="393" r:id="rId42"/>
    <p:sldId id="394" r:id="rId43"/>
    <p:sldId id="265" r:id="rId44"/>
    <p:sldId id="773" r:id="rId45"/>
    <p:sldId id="957" r:id="rId46"/>
    <p:sldId id="644" r:id="rId47"/>
    <p:sldId id="738" r:id="rId48"/>
    <p:sldId id="818" r:id="rId49"/>
    <p:sldId id="819" r:id="rId50"/>
    <p:sldId id="820" r:id="rId51"/>
    <p:sldId id="821" r:id="rId52"/>
    <p:sldId id="822" r:id="rId53"/>
    <p:sldId id="823" r:id="rId54"/>
    <p:sldId id="824" r:id="rId55"/>
    <p:sldId id="825" r:id="rId56"/>
    <p:sldId id="826" r:id="rId57"/>
    <p:sldId id="776" r:id="rId58"/>
    <p:sldId id="778" r:id="rId59"/>
    <p:sldId id="785" r:id="rId60"/>
    <p:sldId id="786" r:id="rId61"/>
    <p:sldId id="787" r:id="rId62"/>
    <p:sldId id="779" r:id="rId63"/>
    <p:sldId id="1736" r:id="rId64"/>
    <p:sldId id="782" r:id="rId65"/>
    <p:sldId id="783" r:id="rId66"/>
    <p:sldId id="784" r:id="rId67"/>
    <p:sldId id="1737" r:id="rId68"/>
    <p:sldId id="791" r:id="rId69"/>
    <p:sldId id="793" r:id="rId70"/>
    <p:sldId id="1738" r:id="rId71"/>
  </p:sldIdLst>
  <p:sldSz cx="10688638" cy="7553325"/>
  <p:notesSz cx="7023100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1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1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1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1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79">
          <p15:clr>
            <a:srgbClr val="A4A3A4"/>
          </p15:clr>
        </p15:guide>
        <p15:guide id="2" pos="33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6600"/>
    <a:srgbClr val="FF6600"/>
    <a:srgbClr val="FFFF00"/>
    <a:srgbClr val="33CC33"/>
    <a:srgbClr val="DCFAFA"/>
    <a:srgbClr val="0066FF"/>
    <a:srgbClr val="E6F1FA"/>
    <a:srgbClr val="C8F0F0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75" autoAdjust="0"/>
    <p:restoredTop sz="94957" autoAdjust="0"/>
  </p:normalViewPr>
  <p:slideViewPr>
    <p:cSldViewPr>
      <p:cViewPr>
        <p:scale>
          <a:sx n="85" d="100"/>
          <a:sy n="85" d="100"/>
        </p:scale>
        <p:origin x="2200" y="1072"/>
      </p:cViewPr>
      <p:guideLst>
        <p:guide orient="horz" pos="2379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presProps" Target="presProp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theme" Target="theme/theme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7" y="8"/>
            <a:ext cx="3043649" cy="464839"/>
          </a:xfrm>
          <a:prstGeom prst="rect">
            <a:avLst/>
          </a:prstGeom>
        </p:spPr>
        <p:txBody>
          <a:bodyPr vert="horz" lIns="93215" tIns="46609" rIns="93215" bIns="46609" rtlCol="0"/>
          <a:lstStyle>
            <a:lvl1pPr algn="l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7929" y="8"/>
            <a:ext cx="3043649" cy="464839"/>
          </a:xfrm>
          <a:prstGeom prst="rect">
            <a:avLst/>
          </a:prstGeom>
        </p:spPr>
        <p:txBody>
          <a:bodyPr vert="horz" lIns="93215" tIns="46609" rIns="93215" bIns="46609" rtlCol="0"/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03520D10-85F5-4140-A87B-F641C5966BCD}" type="datetimeFigureOut">
              <a:rPr lang="en-US"/>
              <a:pPr>
                <a:defRPr/>
              </a:pPr>
              <a:t>1/14/25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7" y="8842730"/>
            <a:ext cx="3043649" cy="464839"/>
          </a:xfrm>
          <a:prstGeom prst="rect">
            <a:avLst/>
          </a:prstGeom>
        </p:spPr>
        <p:txBody>
          <a:bodyPr vert="horz" lIns="93215" tIns="46609" rIns="93215" bIns="46609" rtlCol="0" anchor="b"/>
          <a:lstStyle>
            <a:lvl1pPr algn="l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7929" y="8842730"/>
            <a:ext cx="3043649" cy="464839"/>
          </a:xfrm>
          <a:prstGeom prst="rect">
            <a:avLst/>
          </a:prstGeom>
        </p:spPr>
        <p:txBody>
          <a:bodyPr vert="horz" lIns="93215" tIns="46609" rIns="93215" bIns="46609" rtlCol="0" anchor="b"/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E2AA07B6-A5D7-4020-9E44-C568B1137A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9135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7" y="8"/>
            <a:ext cx="3043649" cy="464839"/>
          </a:xfrm>
          <a:prstGeom prst="rect">
            <a:avLst/>
          </a:prstGeom>
        </p:spPr>
        <p:txBody>
          <a:bodyPr vert="horz" lIns="93215" tIns="46609" rIns="93215" bIns="46609" rtlCol="0"/>
          <a:lstStyle>
            <a:lvl1pPr algn="l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7929" y="8"/>
            <a:ext cx="3043649" cy="464839"/>
          </a:xfrm>
          <a:prstGeom prst="rect">
            <a:avLst/>
          </a:prstGeom>
        </p:spPr>
        <p:txBody>
          <a:bodyPr vert="horz" lIns="93215" tIns="46609" rIns="93215" bIns="46609" rtlCol="0"/>
          <a:lstStyle>
            <a:lvl1pPr algn="r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2A41D82E-217C-4E49-9D15-88C4D2DAB60F}" type="datetimeFigureOut">
              <a:rPr lang="en-US"/>
              <a:pPr>
                <a:defRPr/>
              </a:pPr>
              <a:t>1/14/25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42988" y="698500"/>
            <a:ext cx="4937125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15" tIns="46609" rIns="93215" bIns="4660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623" y="4422138"/>
            <a:ext cx="5617870" cy="4188171"/>
          </a:xfrm>
          <a:prstGeom prst="rect">
            <a:avLst/>
          </a:prstGeom>
        </p:spPr>
        <p:txBody>
          <a:bodyPr vert="horz" lIns="93215" tIns="46609" rIns="93215" bIns="46609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7" y="8842730"/>
            <a:ext cx="3043649" cy="464839"/>
          </a:xfrm>
          <a:prstGeom prst="rect">
            <a:avLst/>
          </a:prstGeom>
        </p:spPr>
        <p:txBody>
          <a:bodyPr vert="horz" lIns="93215" tIns="46609" rIns="93215" bIns="46609" rtlCol="0" anchor="b"/>
          <a:lstStyle>
            <a:lvl1pPr algn="l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7929" y="8842730"/>
            <a:ext cx="3043649" cy="464839"/>
          </a:xfrm>
          <a:prstGeom prst="rect">
            <a:avLst/>
          </a:prstGeom>
        </p:spPr>
        <p:txBody>
          <a:bodyPr vert="horz" lIns="93215" tIns="46609" rIns="93215" bIns="46609" rtlCol="0" anchor="b"/>
          <a:lstStyle>
            <a:lvl1pPr algn="r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32A4D0C6-1B44-4C78-A3D7-B2E6D87A8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2265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810C7FF-6818-49BC-B42C-377C3D67842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2936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DATE OF THE FIRE EXTINGUISHER HAS EXPIRED (THIS IS BOTTLERS NEPAL’S FIRE EXTINGUISHER)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A4D0C6-1B44-4C78-A3D7-B2E6D87A84A0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2859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0A50FA-CEDA-449D-8092-3EE60190A1F1}" type="slidenum">
              <a:rPr lang="en-US"/>
              <a:pPr/>
              <a:t>57</a:t>
            </a:fld>
            <a:endParaRPr 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42988" y="696913"/>
            <a:ext cx="4941887" cy="3494087"/>
          </a:xfrm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4" y="4422190"/>
            <a:ext cx="5150273" cy="4190622"/>
          </a:xfrm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4659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3A2423-3B97-49C4-89DD-6BED9252CEF6}" type="slidenum">
              <a:rPr lang="en-US"/>
              <a:pPr/>
              <a:t>60</a:t>
            </a:fld>
            <a:endParaRPr lang="en-US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42988" y="695325"/>
            <a:ext cx="4945062" cy="3495675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94" y="4422190"/>
            <a:ext cx="5153525" cy="4192231"/>
          </a:xfrm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9004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5537BA-1AFA-4413-A268-290D2A3D04C7}" type="slidenum">
              <a:rPr lang="en-US"/>
              <a:pPr/>
              <a:t>63</a:t>
            </a:fld>
            <a:endParaRPr 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0925" y="704850"/>
            <a:ext cx="4921250" cy="3478213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algn="just">
              <a:spcBef>
                <a:spcPct val="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ghLssf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] ;'/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lIft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 :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yfgdf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hfg'xf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];\ </a:t>
            </a:r>
          </a:p>
          <a:p>
            <a:pPr algn="just">
              <a:spcBef>
                <a:spcPct val="0"/>
              </a:spcBef>
              <a:buClr>
                <a:schemeClr val="accent2"/>
              </a:buClr>
              <a:buFont typeface="Wingdings" pitchFamily="2" charset="2"/>
              <a:buNone/>
            </a:pPr>
            <a:endParaRPr lang="en-US" sz="600" dirty="0">
              <a:solidFill>
                <a:srgbClr val="181512"/>
              </a:solidFill>
              <a:cs typeface="Times New Roman" pitchFamily="18" charset="0"/>
            </a:endParaRPr>
          </a:p>
          <a:p>
            <a:pPr algn="just">
              <a:spcBef>
                <a:spcPct val="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dirty="0">
                <a:solidFill>
                  <a:srgbClr val="333399"/>
                </a:solidFill>
                <a:cs typeface="Times New Roman" pitchFamily="18" charset="0"/>
              </a:rPr>
              <a:t>o:tf] ;'/</a:t>
            </a:r>
            <a:r>
              <a:rPr lang="en-US" dirty="0" err="1">
                <a:solidFill>
                  <a:srgbClr val="333399"/>
                </a:solidFill>
                <a:cs typeface="Times New Roman" pitchFamily="18" charset="0"/>
              </a:rPr>
              <a:t>lIft</a:t>
            </a:r>
            <a:r>
              <a:rPr lang="en-US" dirty="0">
                <a:solidFill>
                  <a:srgbClr val="333399"/>
                </a:solidFill>
                <a:cs typeface="Times New Roman" pitchFamily="18" charset="0"/>
              </a:rPr>
              <a:t> :</a:t>
            </a:r>
            <a:r>
              <a:rPr lang="en-US" dirty="0" err="1">
                <a:solidFill>
                  <a:srgbClr val="333399"/>
                </a:solidFill>
                <a:cs typeface="Times New Roman" pitchFamily="18" charset="0"/>
              </a:rPr>
              <a:t>yfg</a:t>
            </a:r>
            <a:r>
              <a:rPr lang="en-US" dirty="0">
                <a:solidFill>
                  <a:srgbClr val="333399"/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333399"/>
                </a:solidFill>
                <a:cs typeface="Times New Roman" pitchFamily="18" charset="0"/>
              </a:rPr>
              <a:t>cUnf</a:t>
            </a:r>
            <a:r>
              <a:rPr lang="en-US" dirty="0">
                <a:solidFill>
                  <a:srgbClr val="333399"/>
                </a:solidFill>
                <a:cs typeface="Times New Roman" pitchFamily="18" charset="0"/>
              </a:rPr>
              <a:t> 3/x?, </a:t>
            </a:r>
            <a:r>
              <a:rPr lang="en-US" dirty="0" err="1">
                <a:solidFill>
                  <a:srgbClr val="333399"/>
                </a:solidFill>
                <a:cs typeface="Times New Roman" pitchFamily="18" charset="0"/>
              </a:rPr>
              <a:t>ljh'nLsf</a:t>
            </a:r>
            <a:r>
              <a:rPr lang="en-US" dirty="0">
                <a:solidFill>
                  <a:srgbClr val="333399"/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333399"/>
                </a:solidFill>
                <a:cs typeface="Times New Roman" pitchFamily="18" charset="0"/>
              </a:rPr>
              <a:t>tf</a:t>
            </a:r>
            <a:r>
              <a:rPr lang="en-US" dirty="0">
                <a:solidFill>
                  <a:srgbClr val="333399"/>
                </a:solidFill>
                <a:cs typeface="Times New Roman" pitchFamily="18" charset="0"/>
              </a:rPr>
              <a:t>/x? </a:t>
            </a:r>
            <a:r>
              <a:rPr lang="en-US" dirty="0" err="1">
                <a:solidFill>
                  <a:srgbClr val="333399"/>
                </a:solidFill>
                <a:cs typeface="Times New Roman" pitchFamily="18" charset="0"/>
              </a:rPr>
              <a:t>tyf</a:t>
            </a:r>
            <a:r>
              <a:rPr lang="en-US" dirty="0">
                <a:solidFill>
                  <a:srgbClr val="333399"/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333399"/>
                </a:solidFill>
                <a:cs typeface="Times New Roman" pitchFamily="18" charset="0"/>
              </a:rPr>
              <a:t>vDafx</a:t>
            </a:r>
            <a:r>
              <a:rPr lang="en-US" dirty="0">
                <a:solidFill>
                  <a:srgbClr val="333399"/>
                </a:solidFill>
                <a:cs typeface="Times New Roman" pitchFamily="18" charset="0"/>
              </a:rPr>
              <a:t>? </a:t>
            </a:r>
            <a:r>
              <a:rPr lang="en-US" dirty="0" err="1">
                <a:solidFill>
                  <a:srgbClr val="333399"/>
                </a:solidFill>
                <a:cs typeface="Times New Roman" pitchFamily="18" charset="0"/>
              </a:rPr>
              <a:t>tyf</a:t>
            </a:r>
            <a:r>
              <a:rPr lang="en-US" dirty="0">
                <a:solidFill>
                  <a:srgbClr val="333399"/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333399"/>
                </a:solidFill>
                <a:cs typeface="Times New Roman" pitchFamily="18" charset="0"/>
              </a:rPr>
              <a:t>cfsfz</a:t>
            </a:r>
            <a:r>
              <a:rPr lang="en-US" dirty="0">
                <a:solidFill>
                  <a:srgbClr val="333399"/>
                </a:solidFill>
                <a:cs typeface="Times New Roman" pitchFamily="18" charset="0"/>
              </a:rPr>
              <a:t>] </a:t>
            </a:r>
            <a:r>
              <a:rPr lang="en-US" dirty="0" err="1">
                <a:solidFill>
                  <a:srgbClr val="333399"/>
                </a:solidFill>
                <a:cs typeface="Times New Roman" pitchFamily="18" charset="0"/>
              </a:rPr>
              <a:t>k'nx</a:t>
            </a:r>
            <a:r>
              <a:rPr lang="en-US" dirty="0">
                <a:solidFill>
                  <a:srgbClr val="333399"/>
                </a:solidFill>
                <a:cs typeface="Times New Roman" pitchFamily="18" charset="0"/>
              </a:rPr>
              <a:t>? </a:t>
            </a:r>
            <a:r>
              <a:rPr lang="en-US" dirty="0" err="1">
                <a:solidFill>
                  <a:srgbClr val="333399"/>
                </a:solidFill>
                <a:cs typeface="Times New Roman" pitchFamily="18" charset="0"/>
              </a:rPr>
              <a:t>eGbf</a:t>
            </a:r>
            <a:r>
              <a:rPr lang="en-US" dirty="0">
                <a:solidFill>
                  <a:srgbClr val="333399"/>
                </a:solidFill>
                <a:cs typeface="Times New Roman" pitchFamily="18" charset="0"/>
              </a:rPr>
              <a:t> 6f9f </a:t>
            </a:r>
            <a:r>
              <a:rPr lang="en-US" dirty="0" err="1">
                <a:solidFill>
                  <a:srgbClr val="333399"/>
                </a:solidFill>
                <a:cs typeface="Times New Roman" pitchFamily="18" charset="0"/>
              </a:rPr>
              <a:t>v'Nnf</a:t>
            </a:r>
            <a:r>
              <a:rPr lang="en-US" dirty="0">
                <a:solidFill>
                  <a:srgbClr val="333399"/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333399"/>
                </a:solidFill>
                <a:cs typeface="Times New Roman" pitchFamily="18" charset="0"/>
              </a:rPr>
              <a:t>rf</a:t>
            </a:r>
            <a:r>
              <a:rPr lang="en-US" dirty="0">
                <a:solidFill>
                  <a:srgbClr val="333399"/>
                </a:solidFill>
                <a:cs typeface="Times New Roman" pitchFamily="18" charset="0"/>
              </a:rPr>
              <a:t>}/ </a:t>
            </a:r>
            <a:r>
              <a:rPr lang="en-US" dirty="0" err="1">
                <a:solidFill>
                  <a:srgbClr val="333399"/>
                </a:solidFill>
                <a:cs typeface="Times New Roman" pitchFamily="18" charset="0"/>
              </a:rPr>
              <a:t>Pj</a:t>
            </a:r>
            <a:r>
              <a:rPr lang="en-US" dirty="0">
                <a:solidFill>
                  <a:srgbClr val="333399"/>
                </a:solidFill>
                <a:cs typeface="Times New Roman" pitchFamily="18" charset="0"/>
              </a:rPr>
              <a:t>+ km/</a:t>
            </a:r>
            <a:r>
              <a:rPr lang="en-US" dirty="0" err="1">
                <a:solidFill>
                  <a:srgbClr val="333399"/>
                </a:solidFill>
                <a:cs typeface="Times New Roman" pitchFamily="18" charset="0"/>
              </a:rPr>
              <a:t>flsnf</a:t>
            </a:r>
            <a:r>
              <a:rPr lang="en-US" dirty="0">
                <a:solidFill>
                  <a:srgbClr val="333399"/>
                </a:solidFill>
                <a:cs typeface="Times New Roman" pitchFamily="18" charset="0"/>
              </a:rPr>
              <a:t> ;8sx? </a:t>
            </a:r>
            <a:r>
              <a:rPr lang="en-US" dirty="0" err="1">
                <a:solidFill>
                  <a:srgbClr val="333399"/>
                </a:solidFill>
                <a:cs typeface="Times New Roman" pitchFamily="18" charset="0"/>
              </a:rPr>
              <a:t>x'g</a:t>
            </a:r>
            <a:r>
              <a:rPr lang="en-US" dirty="0">
                <a:solidFill>
                  <a:srgbClr val="333399"/>
                </a:solidFill>
                <a:cs typeface="Times New Roman" pitchFamily="18" charset="0"/>
              </a:rPr>
              <a:t> ;Sb5g\ </a:t>
            </a:r>
          </a:p>
          <a:p>
            <a:pPr algn="just">
              <a:spcBef>
                <a:spcPct val="0"/>
              </a:spcBef>
              <a:buClr>
                <a:schemeClr val="accent2"/>
              </a:buClr>
              <a:buFont typeface="Wingdings" pitchFamily="2" charset="2"/>
              <a:buNone/>
            </a:pPr>
            <a:endParaRPr lang="en-US" sz="600" dirty="0">
              <a:solidFill>
                <a:srgbClr val="333399"/>
              </a:solidFill>
              <a:cs typeface="Times New Roman" pitchFamily="18" charset="0"/>
            </a:endParaRPr>
          </a:p>
          <a:p>
            <a:pPr algn="just">
              <a:spcBef>
                <a:spcPct val="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leqL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zx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/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df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 x'g'x'G5 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eg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] 3/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x?sf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 9f]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sf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d'lGt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/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sf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efu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 ;'/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lIft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x'g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 ;Sb5g\ t/ 3/ 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leq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gk:g'xf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];\ </a:t>
            </a:r>
          </a:p>
          <a:p>
            <a:pPr algn="just">
              <a:spcBef>
                <a:spcPct val="0"/>
              </a:spcBef>
              <a:buClr>
                <a:schemeClr val="accent2"/>
              </a:buClr>
              <a:buFont typeface="Wingdings" pitchFamily="2" charset="2"/>
              <a:buNone/>
            </a:pPr>
            <a:endParaRPr lang="en-US" sz="600" dirty="0">
              <a:solidFill>
                <a:srgbClr val="181512"/>
              </a:solidFill>
              <a:cs typeface="Times New Roman" pitchFamily="18" charset="0"/>
            </a:endParaRPr>
          </a:p>
          <a:p>
            <a:pPr algn="just">
              <a:spcBef>
                <a:spcPct val="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dirty="0">
                <a:solidFill>
                  <a:srgbClr val="333399"/>
                </a:solidFill>
                <a:cs typeface="Times New Roman" pitchFamily="18" charset="0"/>
              </a:rPr>
              <a:t>;fF3'/f </a:t>
            </a:r>
            <a:r>
              <a:rPr lang="en-US" dirty="0" err="1">
                <a:solidFill>
                  <a:srgbClr val="333399"/>
                </a:solidFill>
                <a:cs typeface="Times New Roman" pitchFamily="18" charset="0"/>
              </a:rPr>
              <a:t>uNnLx?df</a:t>
            </a:r>
            <a:r>
              <a:rPr lang="en-US" dirty="0">
                <a:solidFill>
                  <a:srgbClr val="333399"/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333399"/>
                </a:solidFill>
                <a:cs typeface="Times New Roman" pitchFamily="18" charset="0"/>
              </a:rPr>
              <a:t>glx</a:t>
            </a:r>
            <a:r>
              <a:rPr lang="en-US" dirty="0">
                <a:solidFill>
                  <a:srgbClr val="333399"/>
                </a:solidFill>
                <a:cs typeface="Times New Roman" pitchFamily="18" charset="0"/>
              </a:rPr>
              <a:t>+8\</a:t>
            </a:r>
            <a:r>
              <a:rPr lang="en-US" dirty="0" err="1">
                <a:solidFill>
                  <a:srgbClr val="333399"/>
                </a:solidFill>
                <a:cs typeface="Times New Roman" pitchFamily="18" charset="0"/>
              </a:rPr>
              <a:t>g'xf</a:t>
            </a:r>
            <a:r>
              <a:rPr lang="en-US" dirty="0">
                <a:solidFill>
                  <a:srgbClr val="333399"/>
                </a:solidFill>
                <a:cs typeface="Times New Roman" pitchFamily="18" charset="0"/>
              </a:rPr>
              <a:t>];\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8440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 defTabSz="931602">
              <a:defRPr/>
            </a:pPr>
            <a:fld id="{F19F57F6-BEE2-4814-854D-4DD42A8B2272}" type="slidenum">
              <a:rPr lang="en-US" smtClean="0"/>
              <a:pPr defTabSz="931602">
                <a:defRPr/>
              </a:pPr>
              <a:t>64</a:t>
            </a:fld>
            <a:endParaRPr lang="en-US" dirty="0"/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9596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29F145-02F8-41DD-B42A-9B0CE8049F1B}" type="slidenum">
              <a:rPr lang="en-US"/>
              <a:pPr/>
              <a:t>65</a:t>
            </a:fld>
            <a:endParaRPr lang="en-US" dirty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0925" y="704850"/>
            <a:ext cx="4921250" cy="3478213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algn="just">
              <a:spcBef>
                <a:spcPct val="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3/ 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leq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 x'g'x'G5 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eg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] 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kl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/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jf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/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sf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 ;a} ;b:onfO{ 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hDdf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 u/L 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klxn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]g} 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klxrfg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ul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/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Psf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 3/ 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aflx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/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sf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] ;'/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lIft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 :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yfgdf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hfg'xf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];\ .</a:t>
            </a:r>
          </a:p>
          <a:p>
            <a:pPr algn="just">
              <a:spcBef>
                <a:spcPct val="0"/>
              </a:spcBef>
              <a:buClr>
                <a:schemeClr val="accent2"/>
              </a:buClr>
              <a:buFont typeface="Wingdings" pitchFamily="2" charset="2"/>
              <a:buNone/>
            </a:pPr>
            <a:endParaRPr lang="en-US" dirty="0">
              <a:solidFill>
                <a:srgbClr val="181512"/>
              </a:solidFill>
              <a:cs typeface="Times New Roman" pitchFamily="18" charset="0"/>
            </a:endParaRPr>
          </a:p>
          <a:p>
            <a:pPr algn="just">
              <a:spcBef>
                <a:spcPct val="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dirty="0" err="1">
                <a:solidFill>
                  <a:srgbClr val="333399"/>
                </a:solidFill>
                <a:cs typeface="Times New Roman" pitchFamily="18" charset="0"/>
              </a:rPr>
              <a:t>e"sDk</a:t>
            </a:r>
            <a:r>
              <a:rPr lang="en-US" dirty="0">
                <a:solidFill>
                  <a:srgbClr val="333399"/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333399"/>
                </a:solidFill>
                <a:cs typeface="Times New Roman" pitchFamily="18" charset="0"/>
              </a:rPr>
              <a:t>kms</a:t>
            </a:r>
            <a:r>
              <a:rPr lang="en-US" dirty="0">
                <a:solidFill>
                  <a:srgbClr val="333399"/>
                </a:solidFill>
                <a:cs typeface="Times New Roman" pitchFamily="18" charset="0"/>
              </a:rPr>
              <a:t>{g ;Sb5 To;}n] </a:t>
            </a:r>
            <a:r>
              <a:rPr lang="en-US" dirty="0" err="1">
                <a:solidFill>
                  <a:srgbClr val="333399"/>
                </a:solidFill>
                <a:cs typeface="Times New Roman" pitchFamily="18" charset="0"/>
              </a:rPr>
              <a:t>t'?Gt</a:t>
            </a:r>
            <a:r>
              <a:rPr lang="en-US" dirty="0">
                <a:solidFill>
                  <a:srgbClr val="333399"/>
                </a:solidFill>
                <a:cs typeface="Times New Roman" pitchFamily="18" charset="0"/>
              </a:rPr>
              <a:t> 3/ </a:t>
            </a:r>
            <a:r>
              <a:rPr lang="en-US" dirty="0" err="1">
                <a:solidFill>
                  <a:srgbClr val="333399"/>
                </a:solidFill>
                <a:cs typeface="Times New Roman" pitchFamily="18" charset="0"/>
              </a:rPr>
              <a:t>leq</a:t>
            </a:r>
            <a:r>
              <a:rPr lang="en-US" dirty="0">
                <a:solidFill>
                  <a:srgbClr val="333399"/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333399"/>
                </a:solidFill>
                <a:cs typeface="Times New Roman" pitchFamily="18" charset="0"/>
              </a:rPr>
              <a:t>ghfg'xf</a:t>
            </a:r>
            <a:r>
              <a:rPr lang="en-US" dirty="0">
                <a:solidFill>
                  <a:srgbClr val="333399"/>
                </a:solidFill>
                <a:cs typeface="Times New Roman" pitchFamily="18" charset="0"/>
              </a:rPr>
              <a:t>];\, 3/ g/</a:t>
            </a:r>
            <a:r>
              <a:rPr lang="en-US" dirty="0" err="1">
                <a:solidFill>
                  <a:srgbClr val="333399"/>
                </a:solidFill>
                <a:cs typeface="Times New Roman" pitchFamily="18" charset="0"/>
              </a:rPr>
              <a:t>fd</a:t>
            </a:r>
            <a:r>
              <a:rPr lang="en-US" dirty="0">
                <a:solidFill>
                  <a:srgbClr val="333399"/>
                </a:solidFill>
                <a:cs typeface="Times New Roman" pitchFamily="18" charset="0"/>
              </a:rPr>
              <a:t>|/L </a:t>
            </a:r>
            <a:r>
              <a:rPr lang="en-US" dirty="0" err="1">
                <a:solidFill>
                  <a:srgbClr val="333399"/>
                </a:solidFill>
                <a:cs typeface="Times New Roman" pitchFamily="18" charset="0"/>
              </a:rPr>
              <a:t>Ifltu</a:t>
            </a:r>
            <a:r>
              <a:rPr lang="en-US" dirty="0">
                <a:solidFill>
                  <a:srgbClr val="333399"/>
                </a:solidFill>
                <a:cs typeface="Times New Roman" pitchFamily="18" charset="0"/>
              </a:rPr>
              <a:t>|:t </a:t>
            </a:r>
            <a:r>
              <a:rPr lang="en-US" dirty="0" err="1">
                <a:solidFill>
                  <a:srgbClr val="333399"/>
                </a:solidFill>
                <a:cs typeface="Times New Roman" pitchFamily="18" charset="0"/>
              </a:rPr>
              <a:t>ePsf</a:t>
            </a:r>
            <a:r>
              <a:rPr lang="en-US" dirty="0">
                <a:solidFill>
                  <a:srgbClr val="333399"/>
                </a:solidFill>
                <a:cs typeface="Times New Roman" pitchFamily="18" charset="0"/>
              </a:rPr>
              <a:t>] 5 </a:t>
            </a:r>
            <a:r>
              <a:rPr lang="en-US" dirty="0" err="1">
                <a:solidFill>
                  <a:srgbClr val="333399"/>
                </a:solidFill>
                <a:cs typeface="Times New Roman" pitchFamily="18" charset="0"/>
              </a:rPr>
              <a:t>eg</a:t>
            </a:r>
            <a:r>
              <a:rPr lang="en-US" dirty="0">
                <a:solidFill>
                  <a:srgbClr val="333399"/>
                </a:solidFill>
                <a:cs typeface="Times New Roman" pitchFamily="18" charset="0"/>
              </a:rPr>
              <a:t>] </a:t>
            </a:r>
            <a:r>
              <a:rPr lang="en-US" dirty="0" err="1">
                <a:solidFill>
                  <a:srgbClr val="333399"/>
                </a:solidFill>
                <a:cs typeface="Times New Roman" pitchFamily="18" charset="0"/>
              </a:rPr>
              <a:t>s'g</a:t>
            </a:r>
            <a:r>
              <a:rPr lang="en-US" dirty="0">
                <a:solidFill>
                  <a:srgbClr val="333399"/>
                </a:solidFill>
                <a:cs typeface="Times New Roman" pitchFamily="18" charset="0"/>
              </a:rPr>
              <a:t>} </a:t>
            </a:r>
            <a:r>
              <a:rPr lang="en-US" dirty="0" err="1">
                <a:solidFill>
                  <a:srgbClr val="333399"/>
                </a:solidFill>
                <a:cs typeface="Times New Roman" pitchFamily="18" charset="0"/>
              </a:rPr>
              <a:t>xfntdf</a:t>
            </a:r>
            <a:r>
              <a:rPr lang="en-US" dirty="0">
                <a:solidFill>
                  <a:srgbClr val="333399"/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333399"/>
                </a:solidFill>
                <a:cs typeface="Times New Roman" pitchFamily="18" charset="0"/>
              </a:rPr>
              <a:t>klg</a:t>
            </a:r>
            <a:r>
              <a:rPr lang="en-US" dirty="0">
                <a:solidFill>
                  <a:srgbClr val="333399"/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333399"/>
                </a:solidFill>
                <a:cs typeface="Times New Roman" pitchFamily="18" charset="0"/>
              </a:rPr>
              <a:t>k'gM</a:t>
            </a:r>
            <a:r>
              <a:rPr lang="en-US" dirty="0">
                <a:solidFill>
                  <a:srgbClr val="333399"/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333399"/>
                </a:solidFill>
                <a:cs typeface="Times New Roman" pitchFamily="18" charset="0"/>
              </a:rPr>
              <a:t>leq</a:t>
            </a:r>
            <a:r>
              <a:rPr lang="en-US" dirty="0">
                <a:solidFill>
                  <a:srgbClr val="333399"/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333399"/>
                </a:solidFill>
                <a:cs typeface="Times New Roman" pitchFamily="18" charset="0"/>
              </a:rPr>
              <a:t>ghfg</a:t>
            </a:r>
            <a:r>
              <a:rPr lang="en-US" dirty="0">
                <a:solidFill>
                  <a:srgbClr val="333399"/>
                </a:solidFill>
                <a:cs typeface="Times New Roman" pitchFamily="18" charset="0"/>
              </a:rPr>
              <a:t>' </a:t>
            </a:r>
            <a:r>
              <a:rPr lang="en-US" dirty="0" err="1">
                <a:solidFill>
                  <a:srgbClr val="333399"/>
                </a:solidFill>
                <a:cs typeface="Times New Roman" pitchFamily="18" charset="0"/>
              </a:rPr>
              <a:t>xf</a:t>
            </a:r>
            <a:r>
              <a:rPr lang="en-US" dirty="0">
                <a:solidFill>
                  <a:srgbClr val="333399"/>
                </a:solidFill>
                <a:cs typeface="Times New Roman" pitchFamily="18" charset="0"/>
              </a:rPr>
              <a:t>];\ .</a:t>
            </a:r>
          </a:p>
          <a:p>
            <a:pPr algn="just">
              <a:spcBef>
                <a:spcPct val="0"/>
              </a:spcBef>
              <a:buClr>
                <a:schemeClr val="accent2"/>
              </a:buClr>
              <a:buFont typeface="Wingdings" pitchFamily="2" charset="2"/>
              <a:buNone/>
            </a:pPr>
            <a:endParaRPr lang="en-US" dirty="0">
              <a:solidFill>
                <a:srgbClr val="333399"/>
              </a:solidFill>
              <a:cs typeface="Times New Roman" pitchFamily="18" charset="0"/>
            </a:endParaRPr>
          </a:p>
          <a:p>
            <a:pPr algn="just">
              <a:spcBef>
                <a:spcPct val="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tTsfn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} 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kmf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]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gsf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] 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k|of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]u 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gug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'{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xf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];\, 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kmf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]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gsf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] 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cfjZostf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tkfO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{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nfO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{ 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eGbf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 a9tf 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vf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]h 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tyf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 p4f/ 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stf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{</a:t>
            </a:r>
            <a:r>
              <a:rPr lang="en-US" dirty="0" err="1">
                <a:solidFill>
                  <a:srgbClr val="181512"/>
                </a:solidFill>
                <a:cs typeface="Times New Roman" pitchFamily="18" charset="0"/>
              </a:rPr>
              <a:t>x?nfO</a:t>
            </a:r>
            <a:r>
              <a:rPr lang="en-US" dirty="0">
                <a:solidFill>
                  <a:srgbClr val="181512"/>
                </a:solidFill>
                <a:cs typeface="Times New Roman" pitchFamily="18" charset="0"/>
              </a:rPr>
              <a:t>{ kb{5 .</a:t>
            </a:r>
            <a:endParaRPr lang="en-US" sz="1400" dirty="0"/>
          </a:p>
          <a:p>
            <a:pPr>
              <a:spcBef>
                <a:spcPct val="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9645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7">
            <a:extLst>
              <a:ext uri="{FF2B5EF4-FFF2-40B4-BE49-F238E27FC236}">
                <a16:creationId xmlns:a16="http://schemas.microsoft.com/office/drawing/2014/main" id="{C5A03316-D0E3-B64A-F2C6-CF28796C628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42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842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842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842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842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8425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8425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8425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8425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C46522C-349F-AA46-A05E-9E05A1055982}" type="slidenum">
              <a:rPr lang="en-US" altLang="en-NP" sz="1300"/>
              <a:pPr eaLnBrk="1" hangingPunct="1"/>
              <a:t>66</a:t>
            </a:fld>
            <a:endParaRPr lang="en-US" altLang="en-NP" sz="1300"/>
          </a:p>
        </p:txBody>
      </p:sp>
      <p:sp>
        <p:nvSpPr>
          <p:cNvPr id="155651" name="Rectangle 2">
            <a:extLst>
              <a:ext uri="{FF2B5EF4-FFF2-40B4-BE49-F238E27FC236}">
                <a16:creationId xmlns:a16="http://schemas.microsoft.com/office/drawing/2014/main" id="{568B2768-A172-C4C5-0F41-6DC460873C7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5652" name="Rectangle 3">
            <a:extLst>
              <a:ext uri="{FF2B5EF4-FFF2-40B4-BE49-F238E27FC236}">
                <a16:creationId xmlns:a16="http://schemas.microsoft.com/office/drawing/2014/main" id="{24245297-5EDE-2876-44B9-A9A8A5C8706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 eaLnBrk="1" hangingPunct="1">
              <a:buClr>
                <a:schemeClr val="accent2"/>
              </a:buClr>
              <a:buFont typeface="Wingdings" pitchFamily="2" charset="2"/>
              <a:buNone/>
            </a:pPr>
            <a:r>
              <a:rPr lang="en-US" altLang="en-NP">
                <a:solidFill>
                  <a:srgbClr val="181512"/>
                </a:solidFill>
                <a:cs typeface="Times New Roman" panose="02020603050405020304" pitchFamily="18" charset="0"/>
              </a:rPr>
              <a:t>3/ leq x'g'x'G5 eg] kl/jf/sf ;a} ;b:onfO{ hDdf u/L klxn]g} klxrfg ul/Psf 3/ aflx/sf] ;'/lIft :yfgdf hfg'xf];\ .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None/>
            </a:pPr>
            <a:endParaRPr lang="en-US" altLang="en-NP">
              <a:solidFill>
                <a:srgbClr val="181512"/>
              </a:solidFill>
              <a:cs typeface="Times New Roman" panose="02020603050405020304" pitchFamily="18" charset="0"/>
            </a:endParaRP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None/>
            </a:pPr>
            <a:r>
              <a:rPr lang="en-US" altLang="en-NP">
                <a:solidFill>
                  <a:srgbClr val="333399"/>
                </a:solidFill>
                <a:cs typeface="Times New Roman" panose="02020603050405020304" pitchFamily="18" charset="0"/>
              </a:rPr>
              <a:t>e"sDk kms{g ;Sb5 To;}n] t'?Gt 3/ leq ghfg'xf];\, 3/ g/fd|/L Ifltu|:t ePsf] 5 eg] s'g} xfntdf klg k'gM leq ghfg' xf];\ .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None/>
            </a:pPr>
            <a:endParaRPr lang="en-US" altLang="en-NP">
              <a:solidFill>
                <a:srgbClr val="333399"/>
              </a:solidFill>
              <a:cs typeface="Times New Roman" panose="02020603050405020304" pitchFamily="18" charset="0"/>
            </a:endParaRP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None/>
            </a:pPr>
            <a:r>
              <a:rPr lang="en-US" altLang="en-NP">
                <a:solidFill>
                  <a:srgbClr val="181512"/>
                </a:solidFill>
                <a:cs typeface="Times New Roman" panose="02020603050405020304" pitchFamily="18" charset="0"/>
              </a:rPr>
              <a:t>tTsfn} kmf]gsf] k|of]u gug'{xf];\, kmf]gsf] cfjZostf tkfO{nfO{ eGbf a9tf vf]h tyf p4f/ stf{x?nfO{ kb{5 .</a:t>
            </a:r>
            <a:endParaRPr lang="en-US" altLang="en-NP" sz="1500"/>
          </a:p>
          <a:p>
            <a:pPr eaLnBrk="1" hangingPunct="1"/>
            <a:endParaRPr lang="en-US" altLang="en-NP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0925" y="704850"/>
            <a:ext cx="4921250" cy="3478213"/>
          </a:xfrm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5628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C2E6EBC-EA4B-4FE2-BFF1-13455CC4D112}" type="slidenum">
              <a:rPr lang="en-US" altLang="en-US" sz="1200" smtClean="0"/>
              <a:pPr/>
              <a:t>14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3198364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These all are earthquakes more than 5.5 mg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A4D0C6-1B44-4C78-A3D7-B2E6D87A84A0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9138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4D2BA00-32BE-4C15-B707-A032E3F34D0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44765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F07C50F-EFA1-4EB7-A0FB-A178415CC797}" type="slidenum">
              <a:rPr lang="en-US" altLang="en-US" sz="1200" smtClean="0"/>
              <a:pPr/>
              <a:t>32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8008681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 eaLnBrk="1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9D454D9-B678-45A8-8FFD-FB1647923777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4668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272AD8-2B2D-47EE-ADEC-D0DB381BF85A}" type="slidenum">
              <a:rPr lang="en-US"/>
              <a:pPr/>
              <a:t>43</a:t>
            </a:fld>
            <a:endParaRPr lang="en-US"/>
          </a:p>
        </p:txBody>
      </p:sp>
      <p:sp>
        <p:nvSpPr>
          <p:cNvPr id="139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408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 defTabSz="942117">
              <a:defRPr/>
            </a:pPr>
            <a:fld id="{AA1F947A-1AF6-40D8-BFFC-F348FABB0DAD}" type="slidenum">
              <a:rPr lang="en-US" smtClean="0"/>
              <a:pPr defTabSz="942117">
                <a:defRPr/>
              </a:pPr>
              <a:t>44</a:t>
            </a:fld>
            <a:endParaRPr lang="en-US" dirty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3244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also might be able to use straps to make these stocks unmovable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A4D0C6-1B44-4C78-A3D7-B2E6D87A84A0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907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6325"/>
            <a:ext cx="9085262" cy="161925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79900"/>
            <a:ext cx="7481888" cy="193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94B8BA-393D-4CEF-9C00-772DC358FE1B}" type="datetime1">
              <a:rPr lang="en-US" smtClean="0"/>
              <a:pPr>
                <a:defRPr/>
              </a:pPr>
              <a:t>1/14/25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भूकम्पीय</a:t>
            </a:r>
            <a:r>
              <a:rPr lang="en-US" dirty="0"/>
              <a:t> </a:t>
            </a:r>
            <a:r>
              <a:rPr lang="en-US" dirty="0" err="1"/>
              <a:t>जोखिम</a:t>
            </a:r>
            <a:r>
              <a:rPr lang="en-US" dirty="0"/>
              <a:t> </a:t>
            </a:r>
            <a:r>
              <a:rPr lang="en-US" dirty="0" err="1"/>
              <a:t>न्यूनीकरण</a:t>
            </a:r>
            <a:r>
              <a:rPr lang="en-US" dirty="0"/>
              <a:t> </a:t>
            </a:r>
            <a:r>
              <a:rPr lang="en-US" dirty="0" err="1"/>
              <a:t>तथा</a:t>
            </a:r>
            <a:r>
              <a:rPr lang="en-US" dirty="0"/>
              <a:t> </a:t>
            </a:r>
            <a:r>
              <a:rPr lang="en-US" dirty="0" err="1"/>
              <a:t>पूर्वतयारी</a:t>
            </a:r>
            <a:r>
              <a:rPr lang="en-US" dirty="0"/>
              <a:t>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7F8659-557C-43CA-AB6D-7D2BC5ADD6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BF29E9-586F-4121-A062-8BB591B1726F}" type="datetime1">
              <a:rPr lang="en-US" smtClean="0"/>
              <a:pPr>
                <a:defRPr/>
              </a:pPr>
              <a:t>1/14/25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Earthquake Risk Reduction and Preparedness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97F6A-3AF8-4F4D-84D4-EA8D917A9F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50175" y="303213"/>
            <a:ext cx="2403475" cy="64436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303213"/>
            <a:ext cx="7062787" cy="64436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F72FF-76F0-438B-B7B2-123BB50F4B4C}" type="datetime1">
              <a:rPr lang="en-US" smtClean="0"/>
              <a:pPr>
                <a:defRPr/>
              </a:pPr>
              <a:t>1/14/25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Earthquake Risk Reduction and Preparedness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2993A1-110A-4965-BBC2-D07DEF6A02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5888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534988" y="1762125"/>
            <a:ext cx="4732337" cy="498475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9725" y="1762125"/>
            <a:ext cx="4733925" cy="49847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D4DBD-7317-4BE8-B8C1-6A5AA3B8FFFD}" type="datetime1">
              <a:rPr lang="en-US" smtClean="0"/>
              <a:pPr>
                <a:defRPr/>
              </a:pPr>
              <a:t>1/14/25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Earthquake Risk Reduction and Preparedness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DC03F-0D48-49B4-9ADC-0B9D0AA649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5888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534988" y="1762125"/>
            <a:ext cx="4732337" cy="498475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9725" y="1762125"/>
            <a:ext cx="4733925" cy="49847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A5521B-9DF5-48A0-8ADB-C159F49BD4E0}" type="datetime1">
              <a:rPr lang="en-US" smtClean="0"/>
              <a:pPr>
                <a:defRPr/>
              </a:pPr>
              <a:t>1/14/25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Earthquake Risk Reduction and Preparedness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C80F1E-FF36-459C-A4E3-53D3EBD957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34432" y="302484"/>
            <a:ext cx="9619774" cy="644480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34432" y="6885415"/>
            <a:ext cx="2494016" cy="524536"/>
          </a:xfrm>
        </p:spPr>
        <p:txBody>
          <a:bodyPr/>
          <a:lstStyle>
            <a:lvl1pPr>
              <a:defRPr/>
            </a:lvl1pPr>
          </a:lstStyle>
          <a:p>
            <a:fld id="{01864750-37B9-46C6-AC12-FE268F7831B6}" type="datetime1">
              <a:rPr lang="en-US" smtClean="0"/>
              <a:pPr/>
              <a:t>1/14/25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660190" y="6881919"/>
            <a:ext cx="2494016" cy="524536"/>
          </a:xfrm>
        </p:spPr>
        <p:txBody>
          <a:bodyPr/>
          <a:lstStyle>
            <a:lvl1pPr>
              <a:defRPr/>
            </a:lvl1pPr>
          </a:lstStyle>
          <a:p>
            <a:fld id="{54D71A10-7621-4C89-8B81-8A0B36954FC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651952" y="6881919"/>
            <a:ext cx="3384735" cy="52453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Earthquake Risk Reduction and Preparedness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420" y="41565"/>
            <a:ext cx="10525919" cy="2134898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420" y="2862262"/>
            <a:ext cx="10525919" cy="1219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Line 10"/>
          <p:cNvSpPr>
            <a:spLocks noChangeShapeType="1"/>
          </p:cNvSpPr>
          <p:nvPr userDrawn="1"/>
        </p:nvSpPr>
        <p:spPr bwMode="auto">
          <a:xfrm>
            <a:off x="2372519" y="5072062"/>
            <a:ext cx="7543800" cy="0"/>
          </a:xfrm>
          <a:prstGeom prst="line">
            <a:avLst/>
          </a:prstGeom>
          <a:noFill/>
          <a:ln w="76200" cap="sq" cmpd="tri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lIns="104232" tIns="52116" rIns="104232" bIns="52116" anchor="ctr"/>
          <a:lstStyle/>
          <a:p>
            <a:pPr eaLnBrk="0" hangingPunct="0">
              <a:spcBef>
                <a:spcPct val="20000"/>
              </a:spcBef>
              <a:buClr>
                <a:srgbClr val="FFFF00"/>
              </a:buClr>
              <a:buFontTx/>
              <a:buChar char="•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1" name="Line 10"/>
          <p:cNvSpPr>
            <a:spLocks noChangeShapeType="1"/>
          </p:cNvSpPr>
          <p:nvPr userDrawn="1"/>
        </p:nvSpPr>
        <p:spPr bwMode="auto">
          <a:xfrm>
            <a:off x="2357529" y="6900862"/>
            <a:ext cx="7543800" cy="0"/>
          </a:xfrm>
          <a:prstGeom prst="line">
            <a:avLst/>
          </a:prstGeom>
          <a:noFill/>
          <a:ln w="76200" cap="sq" cmpd="tri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lIns="104232" tIns="52116" rIns="104232" bIns="52116" anchor="ctr"/>
          <a:lstStyle/>
          <a:p>
            <a:pPr eaLnBrk="0" hangingPunct="0">
              <a:spcBef>
                <a:spcPct val="20000"/>
              </a:spcBef>
              <a:buClr>
                <a:srgbClr val="FFFF00"/>
              </a:buClr>
              <a:buFontTx/>
              <a:buChar char="•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3F5532CE-FC03-42C3-41CB-87360F09EE9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19" y="5644334"/>
            <a:ext cx="2057400" cy="6650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820AA-420F-44BA-982B-A737864B10E5}" type="datetime1">
              <a:rPr lang="en-US" smtClean="0"/>
              <a:pPr/>
              <a:t>1/14/25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Earthquake Risk Reduction and Preparedness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3C67-BAE9-4E95-85F7-44C6EF1BA4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2988"/>
            <a:ext cx="9085263" cy="15001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1988"/>
            <a:ext cx="9085263" cy="16510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F7941-8AA5-4D13-B169-ED43FED70902}" type="datetime1">
              <a:rPr lang="en-US" smtClean="0"/>
              <a:pPr/>
              <a:t>1/14/25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Earthquake Risk Reduction and Preparedness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3C67-BAE9-4E95-85F7-44C6EF1BA4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988" y="1762125"/>
            <a:ext cx="4732337" cy="4984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9725" y="1762125"/>
            <a:ext cx="4733925" cy="4984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3EF98-46F5-44ED-B3B4-2DB1A6FAFC9E}" type="datetime1">
              <a:rPr lang="en-US" smtClean="0"/>
              <a:pPr/>
              <a:t>1/14/25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Earthquake Risk Reduction and Preparedness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3C67-BAE9-4E95-85F7-44C6EF1BA4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0688"/>
            <a:ext cx="4722812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5538"/>
            <a:ext cx="4722812" cy="4351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0688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5538"/>
            <a:ext cx="4724400" cy="4351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B0A4A-7785-4A1E-94CA-040CCB309DFD}" type="datetime1">
              <a:rPr lang="en-US" smtClean="0"/>
              <a:pPr/>
              <a:t>1/14/25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Earthquake Risk Reduction and Preparedness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3C67-BAE9-4E95-85F7-44C6EF1BA4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7319" y="162605"/>
            <a:ext cx="7622703" cy="1414462"/>
          </a:xfrm>
        </p:spPr>
        <p:txBody>
          <a:bodyPr/>
          <a:lstStyle>
            <a:lvl1pPr algn="ctr">
              <a:defRPr sz="4000" b="1">
                <a:solidFill>
                  <a:srgbClr val="0000CC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057" y="1566862"/>
            <a:ext cx="9847262" cy="5257800"/>
          </a:xfrm>
        </p:spPr>
        <p:txBody>
          <a:bodyPr/>
          <a:lstStyle>
            <a:lvl1pPr marL="457200" indent="-4572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 sz="3200"/>
            </a:lvl1pPr>
            <a:lvl2pPr marL="457200" indent="-4572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 sz="2800">
                <a:solidFill>
                  <a:schemeClr val="accent6"/>
                </a:solidFill>
              </a:defRPr>
            </a:lvl2pPr>
            <a:lvl3pPr marL="457200" indent="-4572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 sz="2400"/>
            </a:lvl3pPr>
            <a:lvl4pPr marL="457200" indent="-4572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 sz="2000"/>
            </a:lvl4pPr>
            <a:lvl5pPr marL="457200" indent="-4572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67519" y="6878639"/>
            <a:ext cx="1524000" cy="174623"/>
          </a:xfrm>
          <a:ln/>
        </p:spPr>
        <p:txBody>
          <a:bodyPr anchor="ctr"/>
          <a:lstStyle>
            <a:lvl1pPr algn="l">
              <a:defRPr sz="1800" b="1">
                <a:solidFill>
                  <a:srgbClr val="0000CC"/>
                </a:solidFill>
              </a:defRPr>
            </a:lvl1pPr>
          </a:lstStyle>
          <a:p>
            <a:pPr>
              <a:defRPr/>
            </a:pPr>
            <a:fld id="{9836A32B-6A68-4FFD-9178-AA3695060CFE}" type="datetime1">
              <a:rPr lang="en-US" smtClean="0"/>
              <a:pPr>
                <a:defRPr/>
              </a:pPr>
              <a:t>1/14/25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728284" y="6878639"/>
            <a:ext cx="7582399" cy="250823"/>
          </a:xfrm>
          <a:ln/>
        </p:spPr>
        <p:txBody>
          <a:bodyPr anchor="ctr"/>
          <a:lstStyle>
            <a:lvl1pPr>
              <a:defRPr sz="1800" b="1">
                <a:solidFill>
                  <a:srgbClr val="0000CC"/>
                </a:solidFill>
              </a:defRPr>
            </a:lvl1pPr>
          </a:lstStyle>
          <a:p>
            <a:pPr>
              <a:defRPr/>
            </a:pPr>
            <a:r>
              <a:rPr lang="en-US" dirty="0" err="1"/>
              <a:t>भूकम्पीय</a:t>
            </a:r>
            <a:r>
              <a:rPr lang="en-US" dirty="0"/>
              <a:t> </a:t>
            </a:r>
            <a:r>
              <a:rPr lang="en-US" dirty="0" err="1"/>
              <a:t>जोखिम</a:t>
            </a:r>
            <a:r>
              <a:rPr lang="en-US" dirty="0"/>
              <a:t> </a:t>
            </a:r>
            <a:r>
              <a:rPr lang="en-US" dirty="0" err="1"/>
              <a:t>न्यूनीकरण</a:t>
            </a:r>
            <a:r>
              <a:rPr lang="en-US" dirty="0"/>
              <a:t> </a:t>
            </a:r>
            <a:r>
              <a:rPr lang="en-US" dirty="0" err="1"/>
              <a:t>तथा</a:t>
            </a:r>
            <a:r>
              <a:rPr lang="en-US" dirty="0"/>
              <a:t> </a:t>
            </a:r>
            <a:r>
              <a:rPr lang="en-US" dirty="0" err="1"/>
              <a:t>पूर्वतयारी</a:t>
            </a:r>
            <a:r>
              <a:rPr lang="en-US" dirty="0"/>
              <a:t>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382920" y="6878639"/>
            <a:ext cx="910132" cy="250823"/>
          </a:xfrm>
          <a:ln/>
        </p:spPr>
        <p:txBody>
          <a:bodyPr anchor="ctr"/>
          <a:lstStyle>
            <a:lvl1pPr algn="r">
              <a:defRPr sz="1800" b="1">
                <a:solidFill>
                  <a:srgbClr val="0000CC"/>
                </a:solidFill>
              </a:defRPr>
            </a:lvl1pPr>
          </a:lstStyle>
          <a:p>
            <a:pPr>
              <a:defRPr/>
            </a:pPr>
            <a:fld id="{2B003ADD-E60D-487A-83F6-1D32D98F018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F274D-5416-4610-877A-A57E64138F14}" type="datetime1">
              <a:rPr lang="en-US" smtClean="0"/>
              <a:pPr/>
              <a:t>1/14/25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Earthquake Risk Reduction and Preparedness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3C67-BAE9-4E95-85F7-44C6EF1BA4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984F0-78D2-4C2E-BA7B-82BBB2A75828}" type="datetime1">
              <a:rPr lang="en-US" smtClean="0"/>
              <a:pPr/>
              <a:t>1/14/25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Earthquake Risk Reduction and Preparedness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3C67-BAE9-4E95-85F7-44C6EF1BA4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0038"/>
            <a:ext cx="3516312" cy="12811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0038"/>
            <a:ext cx="5975350" cy="6446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1150"/>
            <a:ext cx="3516312" cy="51657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CA410-DF59-43B6-B821-0C6E17EF37E1}" type="datetime1">
              <a:rPr lang="en-US" smtClean="0"/>
              <a:pPr/>
              <a:t>1/14/25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Earthquake Risk Reduction and Preparedness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3C67-BAE9-4E95-85F7-44C6EF1BA4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8796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4688"/>
            <a:ext cx="6413500" cy="4532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1850"/>
            <a:ext cx="6413500" cy="8858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A6A55-43C5-4350-9DAD-8F0981B33C8A}" type="datetime1">
              <a:rPr lang="en-US" smtClean="0"/>
              <a:pPr/>
              <a:t>1/14/25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Earthquake Risk Reduction and Preparedness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3C67-BAE9-4E95-85F7-44C6EF1BA4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BA04F-AEF6-4F9A-B84B-195F27BC8B43}" type="datetime1">
              <a:rPr lang="en-US" smtClean="0"/>
              <a:pPr/>
              <a:t>1/14/25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Earthquake Risk Reduction and Preparedness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3C67-BAE9-4E95-85F7-44C6EF1BA4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50175" y="303213"/>
            <a:ext cx="2403475" cy="64436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303213"/>
            <a:ext cx="7062787" cy="64436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ACFB9-8580-40FF-8F7E-D449E9EFD840}" type="datetime1">
              <a:rPr lang="en-US" smtClean="0"/>
              <a:pPr/>
              <a:t>1/14/25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Earthquake Risk Reduction and Preparedness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3C67-BAE9-4E95-85F7-44C6EF1BA4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2988"/>
            <a:ext cx="9085263" cy="15001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1988"/>
            <a:ext cx="9085263" cy="16510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0C340-AAC3-4EF5-AC4D-4189D668DAAF}" type="datetime1">
              <a:rPr lang="en-US" smtClean="0"/>
              <a:pPr>
                <a:defRPr/>
              </a:pPr>
              <a:t>1/14/25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भूकम्पीय</a:t>
            </a:r>
            <a:r>
              <a:rPr lang="en-US" dirty="0"/>
              <a:t> </a:t>
            </a:r>
            <a:r>
              <a:rPr lang="en-US" dirty="0" err="1"/>
              <a:t>जोखिम</a:t>
            </a:r>
            <a:r>
              <a:rPr lang="en-US" dirty="0"/>
              <a:t> </a:t>
            </a:r>
            <a:r>
              <a:rPr lang="en-US" dirty="0" err="1"/>
              <a:t>न्यूनीकरण</a:t>
            </a:r>
            <a:r>
              <a:rPr lang="en-US" dirty="0"/>
              <a:t> </a:t>
            </a:r>
            <a:r>
              <a:rPr lang="en-US" dirty="0" err="1"/>
              <a:t>तथा</a:t>
            </a:r>
            <a:r>
              <a:rPr lang="en-US" dirty="0"/>
              <a:t> </a:t>
            </a:r>
            <a:r>
              <a:rPr lang="en-US" dirty="0" err="1"/>
              <a:t>पूर्वतयारी</a:t>
            </a:r>
            <a:r>
              <a:rPr lang="en-US" dirty="0"/>
              <a:t>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A03517-39CA-423D-90D8-1AA756560B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988" y="1762125"/>
            <a:ext cx="4732337" cy="4984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9725" y="1762125"/>
            <a:ext cx="4733925" cy="4984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9495F7-D781-4E7D-AD0D-00C1F7861D63}" type="datetime1">
              <a:rPr lang="en-US" smtClean="0"/>
              <a:pPr>
                <a:defRPr/>
              </a:pPr>
              <a:t>1/14/25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Earthquake Risk Reduction and Preparedness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B5BC29-DD49-40BE-9D94-F3D2368854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0688"/>
            <a:ext cx="4722812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5538"/>
            <a:ext cx="4722812" cy="4351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0688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5538"/>
            <a:ext cx="4724400" cy="4351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658EF6-1CA3-4AEF-9F21-5D4CBF9755F8}" type="datetime1">
              <a:rPr lang="en-US" smtClean="0"/>
              <a:pPr>
                <a:defRPr/>
              </a:pPr>
              <a:t>1/14/25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Earthquake Risk Reduction and Preparedness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E3F5C-ED4C-4F40-BEDE-123915AA81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F6FEC0-90B9-4073-B52E-A19B2F134D3D}" type="datetime1">
              <a:rPr lang="en-US" smtClean="0"/>
              <a:pPr>
                <a:defRPr/>
              </a:pPr>
              <a:t>1/14/25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Earthquake Risk Reduction and Preparedness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89719-6792-4ADD-A2BE-3B2143C182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6DE207-D5A8-4A3F-A856-F3E593464098}" type="datetime1">
              <a:rPr lang="en-US" smtClean="0"/>
              <a:pPr>
                <a:defRPr/>
              </a:pPr>
              <a:t>1/14/25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Earthquake Risk Reduction and Preparedness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15D5AD-5E96-4351-A0BA-DBF9A107C0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0038"/>
            <a:ext cx="3516312" cy="12811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0038"/>
            <a:ext cx="5975350" cy="6446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1150"/>
            <a:ext cx="3516312" cy="51657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19A64-D005-48F7-A06C-3DF5908468C0}" type="datetime1">
              <a:rPr lang="en-US" smtClean="0"/>
              <a:pPr>
                <a:defRPr/>
              </a:pPr>
              <a:t>1/14/25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Earthquake Risk Reduction and Preparedness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2C45F-C2B4-4FEB-A0FB-D3C67E02D4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8796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4688"/>
            <a:ext cx="6413500" cy="4532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1850"/>
            <a:ext cx="6413500" cy="8858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12C18B-F4D9-4C15-972B-BF3E559418EC}" type="datetime1">
              <a:rPr lang="en-US" smtClean="0"/>
              <a:pPr>
                <a:defRPr/>
              </a:pPr>
              <a:t>1/14/25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Earthquake Risk Reduction and Preparedness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66953-AA15-4A80-A0FD-3F606720B2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F1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601119" y="460742"/>
            <a:ext cx="7552531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4988" y="1762125"/>
            <a:ext cx="9618662" cy="498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4988" y="6878638"/>
            <a:ext cx="24939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232" tIns="52116" rIns="104232" bIns="52116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Arial" pitchFamily="34" charset="0"/>
              </a:defRPr>
            </a:lvl1pPr>
          </a:lstStyle>
          <a:p>
            <a:pPr>
              <a:defRPr/>
            </a:pPr>
            <a:fld id="{9DC1DE92-E42D-47B7-AD79-B1BF7F5B3D50}" type="datetime1">
              <a:rPr lang="en-US" smtClean="0"/>
              <a:pPr>
                <a:defRPr/>
              </a:pPr>
              <a:t>1/14/25</a:t>
            </a:fld>
            <a:endParaRPr lang="en-US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11525" y="6878638"/>
            <a:ext cx="40989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232" tIns="52116" rIns="104232" bIns="52116" numCol="1" anchor="t" anchorCtr="0" compatLnSpc="1">
            <a:prstTxWarp prst="textNoShape">
              <a:avLst/>
            </a:prstTxWarp>
          </a:bodyPr>
          <a:lstStyle>
            <a:lvl1pPr algn="ctr">
              <a:defRPr sz="1600">
                <a:solidFill>
                  <a:srgbClr val="0000CC"/>
                </a:solidFill>
                <a:latin typeface="Sanskrit Text" panose="02020503050405020304" pitchFamily="18" charset="0"/>
                <a:cs typeface="Sanskrit Text" panose="02020503050405020304" pitchFamily="18" charset="0"/>
              </a:defRPr>
            </a:lvl1pPr>
          </a:lstStyle>
          <a:p>
            <a:pPr>
              <a:defRPr/>
            </a:pPr>
            <a:r>
              <a:rPr lang="en-US" dirty="0" err="1"/>
              <a:t>भूकम्पीय</a:t>
            </a:r>
            <a:r>
              <a:rPr lang="en-US" dirty="0"/>
              <a:t> </a:t>
            </a:r>
            <a:r>
              <a:rPr lang="en-US" dirty="0" err="1"/>
              <a:t>जोखिम</a:t>
            </a:r>
            <a:r>
              <a:rPr lang="en-US" dirty="0"/>
              <a:t> </a:t>
            </a:r>
            <a:r>
              <a:rPr lang="en-US" dirty="0" err="1"/>
              <a:t>न्यूनीकरण</a:t>
            </a:r>
            <a:r>
              <a:rPr lang="en-US" dirty="0"/>
              <a:t> </a:t>
            </a:r>
            <a:r>
              <a:rPr lang="en-US" dirty="0" err="1"/>
              <a:t>तथा</a:t>
            </a:r>
            <a:r>
              <a:rPr lang="en-US" dirty="0"/>
              <a:t> </a:t>
            </a:r>
            <a:r>
              <a:rPr lang="en-US" dirty="0" err="1"/>
              <a:t>पूर्वतयारी</a:t>
            </a:r>
            <a:r>
              <a:rPr lang="en-US" dirty="0"/>
              <a:t> 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59688" y="6878638"/>
            <a:ext cx="24939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232" tIns="52116" rIns="104232" bIns="52116" numCol="1" anchor="t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Arial" pitchFamily="34" charset="0"/>
              </a:defRPr>
            </a:lvl1pPr>
          </a:lstStyle>
          <a:p>
            <a:pPr>
              <a:defRPr/>
            </a:pPr>
            <a:fld id="{7C5E4B9C-BAA8-4B0C-8982-39157E2980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7114" name="Text Box 10">
            <a:hlinkClick r:id="" action="ppaction://hlinkshowjump?jump=firstslide"/>
          </p:cNvPr>
          <p:cNvSpPr txBox="1">
            <a:spLocks noChangeArrowheads="1"/>
          </p:cNvSpPr>
          <p:nvPr/>
        </p:nvSpPr>
        <p:spPr bwMode="auto">
          <a:xfrm>
            <a:off x="7621588" y="7189788"/>
            <a:ext cx="58896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042988">
              <a:defRPr/>
            </a:pPr>
            <a:r>
              <a:rPr lang="en-US" sz="1200"/>
              <a:t>Home</a:t>
            </a:r>
          </a:p>
        </p:txBody>
      </p:sp>
      <p:sp>
        <p:nvSpPr>
          <p:cNvPr id="47115" name="Text Box 11">
            <a:hlinkClick r:id="" action="ppaction://hlinkshowjump?jump=previousslide"/>
          </p:cNvPr>
          <p:cNvSpPr txBox="1">
            <a:spLocks noChangeArrowheads="1"/>
          </p:cNvSpPr>
          <p:nvPr/>
        </p:nvSpPr>
        <p:spPr bwMode="auto">
          <a:xfrm>
            <a:off x="8421688" y="7189788"/>
            <a:ext cx="7747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042988">
              <a:defRPr/>
            </a:pPr>
            <a:r>
              <a:rPr lang="en-US" sz="1200"/>
              <a:t>Previous</a:t>
            </a:r>
          </a:p>
        </p:txBody>
      </p:sp>
      <p:sp>
        <p:nvSpPr>
          <p:cNvPr id="47116" name="Text Box 12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9478963" y="7189788"/>
            <a:ext cx="4968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042988">
              <a:defRPr/>
            </a:pPr>
            <a:r>
              <a:rPr lang="en-US" sz="1200"/>
              <a:t>Next</a:t>
            </a:r>
          </a:p>
        </p:txBody>
      </p: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2427A5B9-D863-9775-6AE4-51F736EAB443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674" y="619986"/>
            <a:ext cx="1934511" cy="6253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  <p:sldLayoutId id="2147483853" r:id="rId13"/>
    <p:sldLayoutId id="2147483854" r:id="rId14"/>
  </p:sldLayoutIdLst>
  <p:hf hdr="0"/>
  <p:txStyles>
    <p:titleStyle>
      <a:lvl1pPr algn="ctr" defTabSz="1042988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CC"/>
          </a:solidFill>
          <a:latin typeface="+mj-lt"/>
          <a:ea typeface="+mj-ea"/>
          <a:cs typeface="+mj-cs"/>
        </a:defRPr>
      </a:lvl1pPr>
      <a:lvl2pPr algn="ctr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pitchFamily="34" charset="0"/>
        </a:defRPr>
      </a:lvl2pPr>
      <a:lvl3pPr algn="ctr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pitchFamily="34" charset="0"/>
        </a:defRPr>
      </a:lvl3pPr>
      <a:lvl4pPr algn="ctr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pitchFamily="34" charset="0"/>
        </a:defRPr>
      </a:lvl4pPr>
      <a:lvl5pPr algn="ctr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pitchFamily="34" charset="0"/>
        </a:defRPr>
      </a:lvl5pPr>
      <a:lvl6pPr marL="457200" algn="ctr" defTabSz="1042988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pitchFamily="34" charset="0"/>
        </a:defRPr>
      </a:lvl6pPr>
      <a:lvl7pPr marL="914400" algn="ctr" defTabSz="1042988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pitchFamily="34" charset="0"/>
        </a:defRPr>
      </a:lvl7pPr>
      <a:lvl8pPr marL="1371600" algn="ctr" defTabSz="1042988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pitchFamily="34" charset="0"/>
        </a:defRPr>
      </a:lvl8pPr>
      <a:lvl9pPr marL="1828800" algn="ctr" defTabSz="1042988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pitchFamily="34" charset="0"/>
        </a:defRPr>
      </a:lvl9pPr>
    </p:titleStyle>
    <p:bodyStyle>
      <a:lvl1pPr marL="390525" indent="-390525" algn="l" defTabSz="1042988" rtl="0" eaLnBrk="0" fontAlgn="base" hangingPunct="0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6138" indent="-325438" algn="l" defTabSz="1042988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</a:defRPr>
      </a:lvl2pPr>
      <a:lvl3pPr marL="1303338" indent="-260350" algn="l" defTabSz="1042988" rtl="0" eaLnBrk="0" fontAlgn="base" hangingPunct="0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</a:defRPr>
      </a:lvl3pPr>
      <a:lvl4pPr marL="1824038" indent="-260350" algn="l" defTabSz="1042988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</a:defRPr>
      </a:lvl4pPr>
      <a:lvl5pPr marL="2344738" indent="-260350" algn="l" defTabSz="1042988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5pPr>
      <a:lvl6pPr marL="2801938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6pPr>
      <a:lvl7pPr marL="3259138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7pPr>
      <a:lvl8pPr marL="3716338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8pPr>
      <a:lvl9pPr marL="4173538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6F1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588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762125"/>
            <a:ext cx="9618662" cy="4984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7000875"/>
            <a:ext cx="2493962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D1989-3B16-43F1-BCA2-752759F894D4}" type="datetime1">
              <a:rPr lang="en-US" smtClean="0"/>
              <a:pPr/>
              <a:t>1/14/25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250" y="7000875"/>
            <a:ext cx="3386138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Earthquake Risk Reduction and Preparedness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59688" y="7000875"/>
            <a:ext cx="2493962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53C67-BAE9-4E95-85F7-44C6EF1BA4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set.org.np/eq2015/alerts.php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7" Type="http://schemas.openxmlformats.org/officeDocument/2006/relationships/image" Target="../media/image72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jpeg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jpeg"/><Relationship Id="rId3" Type="http://schemas.openxmlformats.org/officeDocument/2006/relationships/image" Target="../media/image85.jpeg"/><Relationship Id="rId7" Type="http://schemas.openxmlformats.org/officeDocument/2006/relationships/image" Target="../media/image8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jpeg"/><Relationship Id="rId5" Type="http://schemas.openxmlformats.org/officeDocument/2006/relationships/image" Target="../media/image86.jpeg"/><Relationship Id="rId4" Type="http://schemas.openxmlformats.org/officeDocument/2006/relationships/slide" Target="slide57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jpeg"/><Relationship Id="rId3" Type="http://schemas.openxmlformats.org/officeDocument/2006/relationships/image" Target="../media/image90.png"/><Relationship Id="rId7" Type="http://schemas.openxmlformats.org/officeDocument/2006/relationships/image" Target="../media/image9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2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91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95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9.jpeg"/><Relationship Id="rId4" Type="http://schemas.openxmlformats.org/officeDocument/2006/relationships/image" Target="../media/image98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3.jpeg"/><Relationship Id="rId4" Type="http://schemas.openxmlformats.org/officeDocument/2006/relationships/image" Target="../media/image102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9.jpeg"/><Relationship Id="rId4" Type="http://schemas.openxmlformats.org/officeDocument/2006/relationships/image" Target="../media/image108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g"/><Relationship Id="rId2" Type="http://schemas.openxmlformats.org/officeDocument/2006/relationships/image" Target="../media/image110.t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2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jpeg"/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jpeg"/><Relationship Id="rId2" Type="http://schemas.openxmlformats.org/officeDocument/2006/relationships/image" Target="../media/image1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7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jpeg"/><Relationship Id="rId2" Type="http://schemas.openxmlformats.org/officeDocument/2006/relationships/image" Target="../media/image1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0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2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3.jpeg"/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jpe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9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2.jpe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5.png"/><Relationship Id="rId4" Type="http://schemas.openxmlformats.org/officeDocument/2006/relationships/image" Target="../media/image134.jpe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set.org.np/" TargetMode="External"/><Relationship Id="rId2" Type="http://schemas.openxmlformats.org/officeDocument/2006/relationships/hyperlink" Target="https://bipad.gov.np/np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@NSETInfoChannel" TargetMode="External"/><Relationship Id="rId5" Type="http://schemas.openxmlformats.org/officeDocument/2006/relationships/hyperlink" Target="https://youtu.be/ymS1c4Z8b_s" TargetMode="External"/><Relationship Id="rId4" Type="http://schemas.openxmlformats.org/officeDocument/2006/relationships/hyperlink" Target="https://youtu.be/sZU-Wi8TTV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8"/>
          <p:cNvSpPr txBox="1">
            <a:spLocks noChangeArrowheads="1"/>
          </p:cNvSpPr>
          <p:nvPr/>
        </p:nvSpPr>
        <p:spPr bwMode="auto">
          <a:xfrm>
            <a:off x="2677319" y="5549896"/>
            <a:ext cx="7620000" cy="72073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 lIns="104157" tIns="52080" rIns="104157" bIns="52080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4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Arial" pitchFamily="34" charset="0"/>
              </a:rPr>
              <a:t>e"sDk</a:t>
            </a:r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Arial" pitchFamily="34" charset="0"/>
              </a:rPr>
              <a:t> </a:t>
            </a:r>
            <a:r>
              <a:rPr lang="en-US" sz="4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Arial" pitchFamily="34" charset="0"/>
              </a:rPr>
              <a:t>k|ljlw</a:t>
            </a:r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Arial" pitchFamily="34" charset="0"/>
              </a:rPr>
              <a:t> /fli6</a:t>
            </a:r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/>
                <a:cs typeface="Arial" pitchFamily="34" charset="0"/>
              </a:rPr>
              <a:t>«o ;</a:t>
            </a:r>
            <a:r>
              <a:rPr lang="en-US" sz="4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/>
                <a:cs typeface="Arial" pitchFamily="34" charset="0"/>
              </a:rPr>
              <a:t>dfh</a:t>
            </a:r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/>
                <a:cs typeface="Arial" pitchFamily="34" charset="0"/>
              </a:rPr>
              <a:t> g]</a:t>
            </a:r>
            <a:r>
              <a:rPr lang="en-US" sz="4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/>
                <a:cs typeface="Arial" pitchFamily="34" charset="0"/>
              </a:rPr>
              <a:t>kfn</a:t>
            </a:r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/>
                <a:cs typeface="Arial" pitchFamily="34" charset="0"/>
              </a:rPr>
              <a:t> </a:t>
            </a:r>
            <a:r>
              <a:rPr 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(NSET)</a:t>
            </a:r>
            <a:endParaRPr lang="en-US" sz="40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itchFamily="34" charset="0"/>
            </a:endParaRPr>
          </a:p>
        </p:txBody>
      </p:sp>
      <p:sp>
        <p:nvSpPr>
          <p:cNvPr id="21" name="Subtitle 20"/>
          <p:cNvSpPr>
            <a:spLocks noGrp="1"/>
          </p:cNvSpPr>
          <p:nvPr>
            <p:ph type="subTitle" idx="1"/>
          </p:nvPr>
        </p:nvSpPr>
        <p:spPr>
          <a:xfrm>
            <a:off x="696119" y="1795462"/>
            <a:ext cx="9296400" cy="297180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br>
              <a:rPr 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72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Arial" pitchFamily="34" charset="0"/>
              </a:rPr>
              <a:t>e"sDkLo</a:t>
            </a:r>
            <a:r>
              <a:rPr lang="en-US" sz="72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Arial" pitchFamily="34" charset="0"/>
              </a:rPr>
              <a:t> hf]</a:t>
            </a:r>
            <a:r>
              <a:rPr lang="en-US" sz="72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Arial" pitchFamily="34" charset="0"/>
              </a:rPr>
              <a:t>lvd</a:t>
            </a:r>
            <a:r>
              <a:rPr lang="en-US" sz="72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Arial" pitchFamily="34" charset="0"/>
              </a:rPr>
              <a:t> </a:t>
            </a:r>
            <a:r>
              <a:rPr lang="en-US" sz="72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Arial" pitchFamily="34" charset="0"/>
              </a:rPr>
              <a:t>Go"gLs</a:t>
            </a:r>
            <a:r>
              <a:rPr lang="en-US" sz="72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Arial" pitchFamily="34" charset="0"/>
              </a:rPr>
              <a:t>/0f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72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Arial" pitchFamily="34" charset="0"/>
              </a:rPr>
              <a:t>tyf</a:t>
            </a:r>
            <a:r>
              <a:rPr lang="en-US" sz="72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Arial" pitchFamily="34" charset="0"/>
              </a:rPr>
              <a:t> </a:t>
            </a:r>
            <a:r>
              <a:rPr lang="en-US" sz="72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Arial" pitchFamily="34" charset="0"/>
              </a:rPr>
              <a:t>k"j</a:t>
            </a:r>
            <a:r>
              <a:rPr lang="en-US" sz="72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Arial" pitchFamily="34" charset="0"/>
              </a:rPr>
              <a:t>{</a:t>
            </a:r>
            <a:r>
              <a:rPr lang="en-US" sz="72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Arial" pitchFamily="34" charset="0"/>
              </a:rPr>
              <a:t>tof</a:t>
            </a:r>
            <a:r>
              <a:rPr lang="en-US" sz="72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Arial" pitchFamily="34" charset="0"/>
              </a:rPr>
              <a:t>/L</a:t>
            </a:r>
          </a:p>
        </p:txBody>
      </p:sp>
      <p:pic>
        <p:nvPicPr>
          <p:cNvPr id="5" name="Picture 4" descr="A red and blue text on a black background&#10;&#10;Description automatically generated">
            <a:extLst>
              <a:ext uri="{FF2B5EF4-FFF2-40B4-BE49-F238E27FC236}">
                <a16:creationId xmlns:a16="http://schemas.microsoft.com/office/drawing/2014/main" id="{E77CCA96-4E32-4998-9CD6-DD44B80D46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119" y="49374"/>
            <a:ext cx="7772400" cy="1926907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scan0012">
            <a:extLst>
              <a:ext uri="{FF2B5EF4-FFF2-40B4-BE49-F238E27FC236}">
                <a16:creationId xmlns:a16="http://schemas.microsoft.com/office/drawing/2014/main" id="{C8BDC142-6A3D-B9EC-1F24-9F1D0456D1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25" y="1338263"/>
            <a:ext cx="4941888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3" name="Picture 4" descr="scan0025">
            <a:extLst>
              <a:ext uri="{FF2B5EF4-FFF2-40B4-BE49-F238E27FC236}">
                <a16:creationId xmlns:a16="http://schemas.microsoft.com/office/drawing/2014/main" id="{C50A7564-C1BF-4019-26AF-51514479AF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301" y="4003639"/>
            <a:ext cx="4849812" cy="2880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4" name="Picture 3" descr="scan0010">
            <a:extLst>
              <a:ext uri="{FF2B5EF4-FFF2-40B4-BE49-F238E27FC236}">
                <a16:creationId xmlns:a16="http://schemas.microsoft.com/office/drawing/2014/main" id="{024310C2-CB2F-27FF-5FDE-4E69FE336C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113" y="4310063"/>
            <a:ext cx="3902075" cy="251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5" name="Picture 4" descr="scan0015">
            <a:extLst>
              <a:ext uri="{FF2B5EF4-FFF2-40B4-BE49-F238E27FC236}">
                <a16:creationId xmlns:a16="http://schemas.microsoft.com/office/drawing/2014/main" id="{93FF9BD0-2207-7119-CC4C-E789ECC86D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6642" y="1177181"/>
            <a:ext cx="411797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6" name="Title 1">
            <a:extLst>
              <a:ext uri="{FF2B5EF4-FFF2-40B4-BE49-F238E27FC236}">
                <a16:creationId xmlns:a16="http://schemas.microsoft.com/office/drawing/2014/main" id="{1F38957E-3532-56DB-BA66-55CD97DB0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672263"/>
            <a:ext cx="10298113" cy="652462"/>
          </a:xfrm>
        </p:spPr>
        <p:txBody>
          <a:bodyPr/>
          <a:lstStyle/>
          <a:p>
            <a:pPr eaLnBrk="1" hangingPunct="1"/>
            <a:r>
              <a:rPr lang="ne-NP" altLang="en-NP" sz="2800">
                <a:solidFill>
                  <a:srgbClr val="0000FF"/>
                </a:solidFill>
                <a:latin typeface="Preeti" pitchFamily="2" charset="0"/>
                <a:ea typeface="Kalimati" pitchFamily="2" charset="2"/>
                <a:cs typeface="Kalimati" pitchFamily="2" charset="2"/>
              </a:rPr>
              <a:t>धरान र पूर्वी नेपालका दृश्यहरू -२०४५सालको भूकम्पपछि</a:t>
            </a:r>
            <a:endParaRPr lang="en-US" altLang="en-NP" sz="2800">
              <a:solidFill>
                <a:srgbClr val="0000FF"/>
              </a:solidFill>
              <a:latin typeface="Preeti" pitchFamily="2" charset="0"/>
              <a:ea typeface="Kalimati" pitchFamily="2" charset="2"/>
              <a:cs typeface="Kalimati" pitchFamily="2" charset="2"/>
            </a:endParaRPr>
          </a:p>
        </p:txBody>
      </p:sp>
      <p:sp>
        <p:nvSpPr>
          <p:cNvPr id="2" name="Subtitle 20">
            <a:extLst>
              <a:ext uri="{FF2B5EF4-FFF2-40B4-BE49-F238E27FC236}">
                <a16:creationId xmlns:a16="http://schemas.microsoft.com/office/drawing/2014/main" id="{F7FE654D-D71E-12DD-1172-AA8794D36075}"/>
              </a:ext>
            </a:extLst>
          </p:cNvPr>
          <p:cNvSpPr txBox="1">
            <a:spLocks/>
          </p:cNvSpPr>
          <p:nvPr/>
        </p:nvSpPr>
        <p:spPr bwMode="auto">
          <a:xfrm>
            <a:off x="2459038" y="208924"/>
            <a:ext cx="8015209" cy="1157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  <a:noAutofit/>
          </a:bodyPr>
          <a:lstStyle>
            <a:lvl1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CC"/>
                </a:solidFill>
                <a:latin typeface="+mj-lt"/>
                <a:ea typeface="+mj-ea"/>
                <a:cs typeface="+mj-cs"/>
              </a:defRPr>
            </a:lvl1pPr>
            <a:lvl2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2pPr>
            <a:lvl3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3pPr>
            <a:lvl4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4pPr>
            <a:lvl5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sa-IN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nskrit Text" panose="02020503050405020304" pitchFamily="18" charset="0"/>
                <a:cs typeface="Sanskrit Text" panose="02020503050405020304" pitchFamily="18" charset="0"/>
              </a:rPr>
              <a:t>नेपालमा भूकम्प</a:t>
            </a:r>
            <a:endParaRPr lang="en-US" sz="4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B6910456-31F4-9196-6CEE-FF4B64B18B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5913" y="3700463"/>
            <a:ext cx="2913062" cy="2209800"/>
          </a:xfrm>
        </p:spPr>
        <p:txBody>
          <a:bodyPr/>
          <a:lstStyle/>
          <a:p>
            <a:r>
              <a:rPr lang="en-US" altLang="en-NP" sz="3600" b="1">
                <a:solidFill>
                  <a:srgbClr val="0000CC"/>
                </a:solidFill>
                <a:latin typeface="Preeti" pitchFamily="2" charset="0"/>
              </a:rPr>
              <a:t>r'nL ufx|f] eTsgfn] csf]{ 3/df a:g] @ hgfsf] Hofg uPsf] lyof]</a:t>
            </a:r>
            <a:endParaRPr lang="en-US" altLang="en-NP" sz="3600">
              <a:solidFill>
                <a:srgbClr val="0000CC"/>
              </a:solidFill>
            </a:endParaRPr>
          </a:p>
        </p:txBody>
      </p:sp>
      <p:sp>
        <p:nvSpPr>
          <p:cNvPr id="52228" name="Date Placeholder 3">
            <a:extLst>
              <a:ext uri="{FF2B5EF4-FFF2-40B4-BE49-F238E27FC236}">
                <a16:creationId xmlns:a16="http://schemas.microsoft.com/office/drawing/2014/main" id="{8CE8A0E8-2567-A28A-4705-9E359974D776}"/>
              </a:ext>
            </a:extLst>
          </p:cNvPr>
          <p:cNvSpPr>
            <a:spLocks noGrp="1"/>
          </p:cNvSpPr>
          <p:nvPr>
            <p:ph type="dt" sz="quarter" idx="4294967295"/>
          </p:nvPr>
        </p:nvSpPr>
        <p:spPr>
          <a:xfrm>
            <a:off x="534988" y="6819900"/>
            <a:ext cx="1685925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B6B47B4-AFEC-B041-8A39-67D8221829EF}" type="datetime1">
              <a:rPr lang="en-US" altLang="en-NP" sz="1600" smtClean="0"/>
              <a:pPr eaLnBrk="1" hangingPunct="1"/>
              <a:t>1/14/25</a:t>
            </a:fld>
            <a:endParaRPr lang="en-US" altLang="en-NP" sz="1600"/>
          </a:p>
        </p:txBody>
      </p:sp>
      <p:sp>
        <p:nvSpPr>
          <p:cNvPr id="52230" name="Slide Number Placeholder 5">
            <a:extLst>
              <a:ext uri="{FF2B5EF4-FFF2-40B4-BE49-F238E27FC236}">
                <a16:creationId xmlns:a16="http://schemas.microsoft.com/office/drawing/2014/main" id="{C03B4479-FF5A-0171-C911-1C70D908D76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002713" y="6824663"/>
            <a:ext cx="1295400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64CDD14-6795-0442-A6EF-5C968A5EC48D}" type="slidenum">
              <a:rPr lang="en-US" altLang="en-NP" sz="1600"/>
              <a:pPr eaLnBrk="1" hangingPunct="1"/>
              <a:t>11</a:t>
            </a:fld>
            <a:endParaRPr lang="en-US" altLang="en-NP" sz="1600"/>
          </a:p>
        </p:txBody>
      </p:sp>
      <p:pic>
        <p:nvPicPr>
          <p:cNvPr id="52231" name="Picture 2" descr="D:\PROJECTS\Himalayan Earthquake 1 Ashoj 2068\Photos G 2 B\Photo\8 Oct 2011\1&amp;2 (8).JPG">
            <a:extLst>
              <a:ext uri="{FF2B5EF4-FFF2-40B4-BE49-F238E27FC236}">
                <a16:creationId xmlns:a16="http://schemas.microsoft.com/office/drawing/2014/main" id="{73EDD562-F382-61BE-C5CF-5565AEB430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1838" y="1185863"/>
            <a:ext cx="74168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27BB6E2B-382E-61B2-76AD-A8555D0A5B7D}"/>
              </a:ext>
            </a:extLst>
          </p:cNvPr>
          <p:cNvSpPr>
            <a:spLocks noChangeArrowheads="1"/>
          </p:cNvSpPr>
          <p:nvPr/>
        </p:nvSpPr>
        <p:spPr bwMode="auto">
          <a:xfrm rot="802208">
            <a:off x="5275263" y="1255713"/>
            <a:ext cx="3454400" cy="1778000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042988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042988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042988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042988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042988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NP" altLang="en-NP"/>
          </a:p>
        </p:txBody>
      </p:sp>
      <p:sp>
        <p:nvSpPr>
          <p:cNvPr id="52233" name="Rectangle 8">
            <a:extLst>
              <a:ext uri="{FF2B5EF4-FFF2-40B4-BE49-F238E27FC236}">
                <a16:creationId xmlns:a16="http://schemas.microsoft.com/office/drawing/2014/main" id="{B267D6A6-153C-4A42-7EB2-6EEADDCFF0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9113" y="6748463"/>
            <a:ext cx="49307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a-IN" altLang="en-NP" sz="2800" b="1">
                <a:solidFill>
                  <a:srgbClr val="0000FF"/>
                </a:solidFill>
                <a:ea typeface="Kalimati" pitchFamily="2" charset="2"/>
                <a:cs typeface="Kalimati" pitchFamily="2" charset="2"/>
              </a:rPr>
              <a:t>२०६८ असोज १ गतेको भुइँचालो</a:t>
            </a:r>
            <a:endParaRPr lang="en-US" altLang="en-NP" sz="2400" b="1">
              <a:solidFill>
                <a:srgbClr val="0000FF"/>
              </a:solidFill>
              <a:ea typeface="Kalimati" pitchFamily="2" charset="2"/>
              <a:cs typeface="Kalimati" pitchFamily="2" charset="2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4F77524-8D4D-924E-DD68-C26217DDC484}"/>
              </a:ext>
            </a:extLst>
          </p:cNvPr>
          <p:cNvSpPr txBox="1"/>
          <p:nvPr/>
        </p:nvSpPr>
        <p:spPr>
          <a:xfrm>
            <a:off x="7858919" y="6741467"/>
            <a:ext cx="53876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NP" sz="2400" dirty="0">
                <a:solidFill>
                  <a:srgbClr val="0000FF"/>
                </a:solidFill>
                <a:latin typeface="Preeti" pitchFamily="2" charset="0"/>
              </a:rPr>
              <a:t>km';|], w/</a:t>
            </a:r>
            <a:r>
              <a:rPr lang="en-US" altLang="en-NP" sz="2400" dirty="0" err="1">
                <a:solidFill>
                  <a:srgbClr val="0000FF"/>
                </a:solidFill>
                <a:latin typeface="Preeti" pitchFamily="2" charset="0"/>
              </a:rPr>
              <a:t>fg</a:t>
            </a:r>
            <a:endParaRPr lang="en-US" altLang="en-NP" sz="2400" dirty="0">
              <a:solidFill>
                <a:srgbClr val="0000FF"/>
              </a:solidFill>
              <a:latin typeface="Preeti" pitchFamily="2" charset="0"/>
            </a:endParaRPr>
          </a:p>
        </p:txBody>
      </p:sp>
      <p:sp>
        <p:nvSpPr>
          <p:cNvPr id="4" name="Subtitle 20">
            <a:extLst>
              <a:ext uri="{FF2B5EF4-FFF2-40B4-BE49-F238E27FC236}">
                <a16:creationId xmlns:a16="http://schemas.microsoft.com/office/drawing/2014/main" id="{1EA14561-E704-BC71-D690-68D5EF0B42A2}"/>
              </a:ext>
            </a:extLst>
          </p:cNvPr>
          <p:cNvSpPr txBox="1">
            <a:spLocks/>
          </p:cNvSpPr>
          <p:nvPr/>
        </p:nvSpPr>
        <p:spPr bwMode="auto">
          <a:xfrm>
            <a:off x="2459038" y="208924"/>
            <a:ext cx="8015209" cy="1157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  <a:noAutofit/>
          </a:bodyPr>
          <a:lstStyle>
            <a:lvl1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CC"/>
                </a:solidFill>
                <a:latin typeface="+mj-lt"/>
                <a:ea typeface="+mj-ea"/>
                <a:cs typeface="+mj-cs"/>
              </a:defRPr>
            </a:lvl1pPr>
            <a:lvl2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2pPr>
            <a:lvl3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3pPr>
            <a:lvl4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4pPr>
            <a:lvl5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sa-IN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nskrit Text" panose="02020503050405020304" pitchFamily="18" charset="0"/>
                <a:cs typeface="Sanskrit Text" panose="02020503050405020304" pitchFamily="18" charset="0"/>
              </a:rPr>
              <a:t>नेपालमा भूकम्प</a:t>
            </a:r>
            <a:endParaRPr lang="en-US" sz="4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Content Placeholder 8">
            <a:extLst>
              <a:ext uri="{FF2B5EF4-FFF2-40B4-BE49-F238E27FC236}">
                <a16:creationId xmlns:a16="http://schemas.microsoft.com/office/drawing/2014/main" id="{B5463EBC-4FDB-AF5B-2A93-D689921C41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850" y="2024062"/>
            <a:ext cx="2151063" cy="4800601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en-NP" b="1" dirty="0" err="1">
                <a:solidFill>
                  <a:srgbClr val="0000CC"/>
                </a:solidFill>
                <a:latin typeface="Preeti" pitchFamily="2" charset="0"/>
              </a:rPr>
              <a:t>e'sDk</a:t>
            </a:r>
            <a:r>
              <a:rPr lang="en-US" altLang="en-NP" b="1" dirty="0">
                <a:solidFill>
                  <a:srgbClr val="0000CC"/>
                </a:solidFill>
                <a:latin typeface="Preeti" pitchFamily="2" charset="0"/>
              </a:rPr>
              <a:t> ;[</a:t>
            </a:r>
            <a:r>
              <a:rPr lang="en-US" altLang="en-NP" b="1" dirty="0" err="1">
                <a:solidFill>
                  <a:srgbClr val="0000CC"/>
                </a:solidFill>
                <a:latin typeface="Preeti" pitchFamily="2" charset="0"/>
              </a:rPr>
              <a:t>lht</a:t>
            </a:r>
            <a:r>
              <a:rPr lang="en-US" altLang="en-NP" b="1" dirty="0">
                <a:solidFill>
                  <a:srgbClr val="0000CC"/>
                </a:solidFill>
                <a:latin typeface="Preeti" pitchFamily="2" charset="0"/>
              </a:rPr>
              <a:t> </a:t>
            </a:r>
            <a:r>
              <a:rPr lang="en-US" altLang="en-NP" b="1" dirty="0" err="1">
                <a:solidFill>
                  <a:srgbClr val="0000CC"/>
                </a:solidFill>
                <a:latin typeface="Preeti" pitchFamily="2" charset="0"/>
              </a:rPr>
              <a:t>klx</a:t>
            </a:r>
            <a:r>
              <a:rPr lang="en-US" altLang="en-NP" b="1" dirty="0">
                <a:solidFill>
                  <a:srgbClr val="0000CC"/>
                </a:solidFill>
                <a:latin typeface="Preeti" pitchFamily="2" charset="0"/>
              </a:rPr>
              <a:t>/f] </a:t>
            </a:r>
            <a:r>
              <a:rPr lang="en-US" altLang="en-NP" b="1" dirty="0" err="1">
                <a:solidFill>
                  <a:srgbClr val="0000CC"/>
                </a:solidFill>
                <a:latin typeface="Preeti" pitchFamily="2" charset="0"/>
              </a:rPr>
              <a:t>h;n</a:t>
            </a:r>
            <a:r>
              <a:rPr lang="en-US" altLang="en-NP" b="1" dirty="0">
                <a:solidFill>
                  <a:srgbClr val="0000CC"/>
                </a:solidFill>
                <a:latin typeface="Preeti" pitchFamily="2" charset="0"/>
              </a:rPr>
              <a:t>] </a:t>
            </a:r>
            <a:r>
              <a:rPr lang="en-US" altLang="en-NP" b="1" dirty="0" err="1">
                <a:solidFill>
                  <a:srgbClr val="0000CC"/>
                </a:solidFill>
                <a:latin typeface="Preeti" pitchFamily="2" charset="0"/>
              </a:rPr>
              <a:t>ubf</a:t>
            </a:r>
            <a:r>
              <a:rPr lang="en-US" altLang="en-NP" b="1" dirty="0">
                <a:solidFill>
                  <a:srgbClr val="0000CC"/>
                </a:solidFill>
                <a:latin typeface="Preeti" pitchFamily="2" charset="0"/>
              </a:rPr>
              <a:t>{ sf]</a:t>
            </a:r>
            <a:r>
              <a:rPr lang="en-US" altLang="en-NP" b="1" dirty="0" err="1">
                <a:solidFill>
                  <a:srgbClr val="0000CC"/>
                </a:solidFill>
                <a:latin typeface="Preeti" pitchFamily="2" charset="0"/>
              </a:rPr>
              <a:t>zL</a:t>
            </a:r>
            <a:r>
              <a:rPr lang="en-US" altLang="en-NP" b="1" dirty="0">
                <a:solidFill>
                  <a:srgbClr val="0000CC"/>
                </a:solidFill>
                <a:latin typeface="Preeti" pitchFamily="2" charset="0"/>
              </a:rPr>
              <a:t> /</a:t>
            </a:r>
            <a:r>
              <a:rPr lang="en-US" altLang="en-NP" b="1" dirty="0" err="1">
                <a:solidFill>
                  <a:srgbClr val="0000CC"/>
                </a:solidFill>
                <a:latin typeface="Preeti" pitchFamily="2" charset="0"/>
              </a:rPr>
              <a:t>fhdfu</a:t>
            </a:r>
            <a:r>
              <a:rPr lang="en-US" altLang="en-NP" b="1" dirty="0">
                <a:solidFill>
                  <a:srgbClr val="0000CC"/>
                </a:solidFill>
                <a:latin typeface="Preeti" pitchFamily="2" charset="0"/>
              </a:rPr>
              <a:t>{ # </a:t>
            </a:r>
            <a:r>
              <a:rPr lang="en-US" altLang="en-NP" b="1" dirty="0" err="1">
                <a:solidFill>
                  <a:srgbClr val="0000CC"/>
                </a:solidFill>
                <a:latin typeface="Preeti" pitchFamily="2" charset="0"/>
              </a:rPr>
              <a:t>lbg</a:t>
            </a:r>
            <a:r>
              <a:rPr lang="en-US" altLang="en-NP" b="1" dirty="0">
                <a:solidFill>
                  <a:srgbClr val="0000CC"/>
                </a:solidFill>
                <a:latin typeface="Preeti" pitchFamily="2" charset="0"/>
              </a:rPr>
              <a:t> cj?4 </a:t>
            </a:r>
            <a:r>
              <a:rPr lang="en-US" altLang="en-NP" b="1" dirty="0" err="1">
                <a:solidFill>
                  <a:srgbClr val="0000CC"/>
                </a:solidFill>
                <a:latin typeface="Preeti" pitchFamily="2" charset="0"/>
              </a:rPr>
              <a:t>ePsf</a:t>
            </a:r>
            <a:r>
              <a:rPr lang="en-US" altLang="en-NP" b="1" dirty="0">
                <a:solidFill>
                  <a:srgbClr val="0000CC"/>
                </a:solidFill>
                <a:latin typeface="Preeti" pitchFamily="2" charset="0"/>
              </a:rPr>
              <a:t>] </a:t>
            </a:r>
            <a:r>
              <a:rPr lang="en-US" altLang="en-NP" b="1" dirty="0" err="1">
                <a:solidFill>
                  <a:srgbClr val="0000CC"/>
                </a:solidFill>
                <a:latin typeface="Preeti" pitchFamily="2" charset="0"/>
              </a:rPr>
              <a:t>lyof</a:t>
            </a:r>
            <a:r>
              <a:rPr lang="en-US" altLang="en-NP" b="1" dirty="0">
                <a:solidFill>
                  <a:srgbClr val="0000CC"/>
                </a:solidFill>
                <a:latin typeface="Preeti" pitchFamily="2" charset="0"/>
              </a:rPr>
              <a:t>]</a:t>
            </a:r>
            <a:endParaRPr lang="en-US" altLang="en-NP" dirty="0">
              <a:solidFill>
                <a:srgbClr val="C00000"/>
              </a:solidFill>
            </a:endParaRPr>
          </a:p>
        </p:txBody>
      </p:sp>
      <p:sp>
        <p:nvSpPr>
          <p:cNvPr id="53252" name="Date Placeholder 3">
            <a:extLst>
              <a:ext uri="{FF2B5EF4-FFF2-40B4-BE49-F238E27FC236}">
                <a16:creationId xmlns:a16="http://schemas.microsoft.com/office/drawing/2014/main" id="{ADB57477-8630-F6F9-A240-22DBE6744C9A}"/>
              </a:ext>
            </a:extLst>
          </p:cNvPr>
          <p:cNvSpPr>
            <a:spLocks noGrp="1"/>
          </p:cNvSpPr>
          <p:nvPr>
            <p:ph type="dt" sz="quarter" idx="4294967295"/>
          </p:nvPr>
        </p:nvSpPr>
        <p:spPr>
          <a:xfrm>
            <a:off x="534988" y="6819900"/>
            <a:ext cx="1685925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31688A8-804E-3C40-B2C9-145CF0C44286}" type="datetime1">
              <a:rPr lang="en-US" altLang="en-NP" sz="1600" smtClean="0"/>
              <a:pPr eaLnBrk="1" hangingPunct="1"/>
              <a:t>1/14/25</a:t>
            </a:fld>
            <a:endParaRPr lang="en-US" altLang="en-NP" sz="1600"/>
          </a:p>
        </p:txBody>
      </p:sp>
      <p:sp>
        <p:nvSpPr>
          <p:cNvPr id="53253" name="Slide Number Placeholder 5">
            <a:extLst>
              <a:ext uri="{FF2B5EF4-FFF2-40B4-BE49-F238E27FC236}">
                <a16:creationId xmlns:a16="http://schemas.microsoft.com/office/drawing/2014/main" id="{151534D2-4364-79D1-CF3E-6B37F751DCD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002713" y="6824663"/>
            <a:ext cx="1295400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1BFFE37-3009-AB4D-8809-9A5D007B12E3}" type="slidenum">
              <a:rPr lang="en-US" altLang="en-NP" sz="1600"/>
              <a:pPr eaLnBrk="1" hangingPunct="1"/>
              <a:t>12</a:t>
            </a:fld>
            <a:endParaRPr lang="en-US" altLang="en-NP" sz="1600"/>
          </a:p>
        </p:txBody>
      </p:sp>
      <p:pic>
        <p:nvPicPr>
          <p:cNvPr id="53254" name="Picture 2" descr="D:\PROJECTS\Himalayan Earthquake 1 Ashoj 2068\Photos G 2 B\Photo\9 Oct 2011\DSC09297.JPG">
            <a:extLst>
              <a:ext uri="{FF2B5EF4-FFF2-40B4-BE49-F238E27FC236}">
                <a16:creationId xmlns:a16="http://schemas.microsoft.com/office/drawing/2014/main" id="{7D57EC5C-2BE4-45F8-FF8A-3A57E3BCE0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2714" y="1173995"/>
            <a:ext cx="7645400" cy="5734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5" name="Rectangle 9">
            <a:extLst>
              <a:ext uri="{FF2B5EF4-FFF2-40B4-BE49-F238E27FC236}">
                <a16:creationId xmlns:a16="http://schemas.microsoft.com/office/drawing/2014/main" id="{9C4C645C-33D2-7489-20C1-7F8F09D845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1446" y="6864202"/>
            <a:ext cx="3914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a-IN" altLang="en-NP" sz="2400" dirty="0"/>
              <a:t>२०६८ असोज १ गतेको भुइँचालो</a:t>
            </a:r>
            <a:endParaRPr lang="en-US" altLang="en-NP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17D5D3-FEB3-756F-BD69-9351900DCF8D}"/>
              </a:ext>
            </a:extLst>
          </p:cNvPr>
          <p:cNvSpPr txBox="1"/>
          <p:nvPr/>
        </p:nvSpPr>
        <p:spPr>
          <a:xfrm>
            <a:off x="7625052" y="6819900"/>
            <a:ext cx="53461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NP" sz="2400" dirty="0">
                <a:latin typeface="Preeti" pitchFamily="2" charset="0"/>
              </a:rPr>
              <a:t>e]8]6f/, wgs'6f</a:t>
            </a:r>
          </a:p>
        </p:txBody>
      </p:sp>
      <p:sp>
        <p:nvSpPr>
          <p:cNvPr id="4" name="Subtitle 20">
            <a:extLst>
              <a:ext uri="{FF2B5EF4-FFF2-40B4-BE49-F238E27FC236}">
                <a16:creationId xmlns:a16="http://schemas.microsoft.com/office/drawing/2014/main" id="{5E54FC70-E0A9-04AF-111A-C0AD91F6B61E}"/>
              </a:ext>
            </a:extLst>
          </p:cNvPr>
          <p:cNvSpPr txBox="1">
            <a:spLocks/>
          </p:cNvSpPr>
          <p:nvPr/>
        </p:nvSpPr>
        <p:spPr bwMode="auto">
          <a:xfrm>
            <a:off x="2459038" y="208924"/>
            <a:ext cx="8015209" cy="1157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  <a:noAutofit/>
          </a:bodyPr>
          <a:lstStyle>
            <a:lvl1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CC"/>
                </a:solidFill>
                <a:latin typeface="+mj-lt"/>
                <a:ea typeface="+mj-ea"/>
                <a:cs typeface="+mj-cs"/>
              </a:defRPr>
            </a:lvl1pPr>
            <a:lvl2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2pPr>
            <a:lvl3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3pPr>
            <a:lvl4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4pPr>
            <a:lvl5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sa-IN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nskrit Text" panose="02020503050405020304" pitchFamily="18" charset="0"/>
                <a:cs typeface="Sanskrit Text" panose="02020503050405020304" pitchFamily="18" charset="0"/>
              </a:rPr>
              <a:t>नेपालमा भूकम्प</a:t>
            </a:r>
            <a:endParaRPr lang="en-US" sz="4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Content Placeholder 8">
            <a:extLst>
              <a:ext uri="{FF2B5EF4-FFF2-40B4-BE49-F238E27FC236}">
                <a16:creationId xmlns:a16="http://schemas.microsoft.com/office/drawing/2014/main" id="{F87AA89E-A068-B12A-EEDE-5B66F89513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168" y="2176462"/>
            <a:ext cx="2225675" cy="2514600"/>
          </a:xfrm>
        </p:spPr>
        <p:txBody>
          <a:bodyPr/>
          <a:lstStyle/>
          <a:p>
            <a:r>
              <a:rPr lang="en-US" altLang="en-NP" b="1" dirty="0">
                <a:solidFill>
                  <a:srgbClr val="0000CC"/>
                </a:solidFill>
                <a:latin typeface="Preeti" pitchFamily="2" charset="0"/>
              </a:rPr>
              <a:t>% </a:t>
            </a:r>
            <a:r>
              <a:rPr lang="en-US" altLang="en-NP" b="1" dirty="0" err="1">
                <a:solidFill>
                  <a:srgbClr val="0000CC"/>
                </a:solidFill>
                <a:latin typeface="Preeti" pitchFamily="2" charset="0"/>
              </a:rPr>
              <a:t>tNn</a:t>
            </a:r>
            <a:r>
              <a:rPr lang="en-US" altLang="en-NP" b="1" dirty="0">
                <a:solidFill>
                  <a:srgbClr val="0000CC"/>
                </a:solidFill>
                <a:latin typeface="Preeti" pitchFamily="2" charset="0"/>
              </a:rPr>
              <a:t>] </a:t>
            </a:r>
            <a:r>
              <a:rPr lang="en-US" altLang="en-NP" b="1" dirty="0" err="1">
                <a:solidFill>
                  <a:srgbClr val="0000CC"/>
                </a:solidFill>
                <a:latin typeface="Preeti" pitchFamily="2" charset="0"/>
              </a:rPr>
              <a:t>ejg</a:t>
            </a:r>
            <a:r>
              <a:rPr lang="en-US" altLang="en-NP" b="1" dirty="0">
                <a:solidFill>
                  <a:srgbClr val="0000CC"/>
                </a:solidFill>
                <a:latin typeface="Preeti" pitchFamily="2" charset="0"/>
              </a:rPr>
              <a:t> </a:t>
            </a:r>
            <a:r>
              <a:rPr lang="en-US" altLang="en-NP" b="1" dirty="0" err="1">
                <a:solidFill>
                  <a:srgbClr val="0000CC"/>
                </a:solidFill>
                <a:latin typeface="Preeti" pitchFamily="2" charset="0"/>
              </a:rPr>
              <a:t>e'sDk</a:t>
            </a:r>
            <a:r>
              <a:rPr lang="en-US" altLang="en-NP" b="1" dirty="0">
                <a:solidFill>
                  <a:srgbClr val="0000CC"/>
                </a:solidFill>
                <a:latin typeface="Preeti" pitchFamily="2" charset="0"/>
              </a:rPr>
              <a:t> </a:t>
            </a:r>
            <a:r>
              <a:rPr lang="en-US" altLang="en-NP" b="1" dirty="0" err="1">
                <a:solidFill>
                  <a:srgbClr val="0000CC"/>
                </a:solidFill>
                <a:latin typeface="Preeti" pitchFamily="2" charset="0"/>
              </a:rPr>
              <a:t>uPsf</a:t>
            </a:r>
            <a:r>
              <a:rPr lang="en-US" altLang="en-NP" b="1" dirty="0">
                <a:solidFill>
                  <a:srgbClr val="0000CC"/>
                </a:solidFill>
                <a:latin typeface="Preeti" pitchFamily="2" charset="0"/>
              </a:rPr>
              <a:t>] % </a:t>
            </a:r>
            <a:r>
              <a:rPr lang="en-US" altLang="en-NP" b="1" dirty="0" err="1">
                <a:solidFill>
                  <a:srgbClr val="0000CC"/>
                </a:solidFill>
                <a:latin typeface="Preeti" pitchFamily="2" charset="0"/>
              </a:rPr>
              <a:t>lbg</a:t>
            </a:r>
            <a:r>
              <a:rPr lang="en-US" altLang="en-NP" b="1" dirty="0">
                <a:solidFill>
                  <a:srgbClr val="0000CC"/>
                </a:solidFill>
                <a:latin typeface="Preeti" pitchFamily="2" charset="0"/>
              </a:rPr>
              <a:t> kl5 </a:t>
            </a:r>
            <a:r>
              <a:rPr lang="en-US" altLang="en-NP" b="1" dirty="0" err="1">
                <a:solidFill>
                  <a:srgbClr val="0000CC"/>
                </a:solidFill>
                <a:latin typeface="Preeti" pitchFamily="2" charset="0"/>
              </a:rPr>
              <a:t>Wj:t</a:t>
            </a:r>
            <a:r>
              <a:rPr lang="en-US" altLang="en-NP" b="1" dirty="0">
                <a:solidFill>
                  <a:srgbClr val="0000CC"/>
                </a:solidFill>
                <a:latin typeface="Preeti" pitchFamily="2" charset="0"/>
              </a:rPr>
              <a:t> </a:t>
            </a:r>
            <a:r>
              <a:rPr lang="en-US" altLang="en-NP" b="1" dirty="0" err="1">
                <a:solidFill>
                  <a:srgbClr val="0000CC"/>
                </a:solidFill>
                <a:latin typeface="Preeti" pitchFamily="2" charset="0"/>
              </a:rPr>
              <a:t>eof</a:t>
            </a:r>
            <a:r>
              <a:rPr lang="en-US" altLang="en-NP" b="1" dirty="0">
                <a:solidFill>
                  <a:srgbClr val="0000CC"/>
                </a:solidFill>
                <a:latin typeface="Preeti" pitchFamily="2" charset="0"/>
              </a:rPr>
              <a:t>]]</a:t>
            </a:r>
            <a:endParaRPr lang="en-US" altLang="en-NP" dirty="0">
              <a:solidFill>
                <a:srgbClr val="0000CC"/>
              </a:solidFill>
            </a:endParaRPr>
          </a:p>
        </p:txBody>
      </p:sp>
      <p:sp>
        <p:nvSpPr>
          <p:cNvPr id="54276" name="Date Placeholder 3">
            <a:extLst>
              <a:ext uri="{FF2B5EF4-FFF2-40B4-BE49-F238E27FC236}">
                <a16:creationId xmlns:a16="http://schemas.microsoft.com/office/drawing/2014/main" id="{31BD65DE-B548-F2D6-8F79-21832E612E0A}"/>
              </a:ext>
            </a:extLst>
          </p:cNvPr>
          <p:cNvSpPr>
            <a:spLocks noGrp="1"/>
          </p:cNvSpPr>
          <p:nvPr>
            <p:ph type="dt" sz="quarter" idx="4294967295"/>
          </p:nvPr>
        </p:nvSpPr>
        <p:spPr>
          <a:xfrm>
            <a:off x="534988" y="6819900"/>
            <a:ext cx="1685925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CADF494-D5A0-F74E-B8DF-526CB2B2E4C5}" type="datetime1">
              <a:rPr lang="en-US" altLang="en-NP" sz="1600" smtClean="0"/>
              <a:pPr eaLnBrk="1" hangingPunct="1"/>
              <a:t>1/14/25</a:t>
            </a:fld>
            <a:endParaRPr lang="en-US" altLang="en-NP" sz="1600"/>
          </a:p>
        </p:txBody>
      </p:sp>
      <p:sp>
        <p:nvSpPr>
          <p:cNvPr id="54277" name="Footer Placeholder 4">
            <a:extLst>
              <a:ext uri="{FF2B5EF4-FFF2-40B4-BE49-F238E27FC236}">
                <a16:creationId xmlns:a16="http://schemas.microsoft.com/office/drawing/2014/main" id="{D0A8885D-E589-3E2C-3C5C-1E6BF0B509C9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9307513" y="6824663"/>
            <a:ext cx="846137" cy="3810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NP" sz="1600"/>
              <a:t>e"sDkLo hf]lvd Go"gLs/0f tyf k"j{tof/L</a:t>
            </a:r>
          </a:p>
        </p:txBody>
      </p:sp>
      <p:sp>
        <p:nvSpPr>
          <p:cNvPr id="54278" name="Slide Number Placeholder 5">
            <a:extLst>
              <a:ext uri="{FF2B5EF4-FFF2-40B4-BE49-F238E27FC236}">
                <a16:creationId xmlns:a16="http://schemas.microsoft.com/office/drawing/2014/main" id="{EC36FF3C-B87E-A6CF-B2B1-B4E96AA34DA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002713" y="6824663"/>
            <a:ext cx="1295400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EB65DC4-F833-D44A-95B6-C7FFFDB4CF33}" type="slidenum">
              <a:rPr lang="en-US" altLang="en-NP" sz="1600"/>
              <a:pPr eaLnBrk="1" hangingPunct="1"/>
              <a:t>13</a:t>
            </a:fld>
            <a:endParaRPr lang="en-US" altLang="en-NP" sz="1600"/>
          </a:p>
        </p:txBody>
      </p:sp>
      <p:pic>
        <p:nvPicPr>
          <p:cNvPr id="54279" name="Picture 2" descr="D:\PROJECTS\Himalayan Earthquake 1 Ashoj 2068\Photos G 2 B\Photo\10 Oct 2011\8 (7).JPG">
            <a:extLst>
              <a:ext uri="{FF2B5EF4-FFF2-40B4-BE49-F238E27FC236}">
                <a16:creationId xmlns:a16="http://schemas.microsoft.com/office/drawing/2014/main" id="{C44164BD-DD17-DF1C-1DB3-4DAF2A12F3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919" y="1272275"/>
            <a:ext cx="7401719" cy="555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80" name="Rectangle 7">
            <a:extLst>
              <a:ext uri="{FF2B5EF4-FFF2-40B4-BE49-F238E27FC236}">
                <a16:creationId xmlns:a16="http://schemas.microsoft.com/office/drawing/2014/main" id="{47EB6D53-B9D1-6D04-A866-3A687B3550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1513" y="6748463"/>
            <a:ext cx="3914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a-IN" altLang="en-NP" sz="2400"/>
              <a:t>२०६८ असोज १ गतेको भुइँचालो</a:t>
            </a:r>
            <a:endParaRPr lang="en-US" altLang="en-NP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1DAB636-8F45-B8C6-7003-39F95AE4E293}"/>
              </a:ext>
            </a:extLst>
          </p:cNvPr>
          <p:cNvSpPr txBox="1"/>
          <p:nvPr/>
        </p:nvSpPr>
        <p:spPr>
          <a:xfrm>
            <a:off x="1135207" y="6115199"/>
            <a:ext cx="53876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NP" sz="2400" dirty="0" err="1">
                <a:solidFill>
                  <a:srgbClr val="0000FF"/>
                </a:solidFill>
                <a:latin typeface="Preeti" pitchFamily="2" charset="0"/>
              </a:rPr>
              <a:t>lxn</a:t>
            </a:r>
            <a:r>
              <a:rPr lang="en-US" altLang="en-NP" sz="2400" dirty="0">
                <a:solidFill>
                  <a:srgbClr val="0000FF"/>
                </a:solidFill>
                <a:latin typeface="Preeti" pitchFamily="2" charset="0"/>
              </a:rPr>
              <a:t>] wgs'6f</a:t>
            </a:r>
          </a:p>
        </p:txBody>
      </p:sp>
      <p:sp>
        <p:nvSpPr>
          <p:cNvPr id="4" name="Subtitle 20">
            <a:extLst>
              <a:ext uri="{FF2B5EF4-FFF2-40B4-BE49-F238E27FC236}">
                <a16:creationId xmlns:a16="http://schemas.microsoft.com/office/drawing/2014/main" id="{2EF01F83-7EBA-ADF6-0D12-2DA27DD73078}"/>
              </a:ext>
            </a:extLst>
          </p:cNvPr>
          <p:cNvSpPr txBox="1">
            <a:spLocks/>
          </p:cNvSpPr>
          <p:nvPr/>
        </p:nvSpPr>
        <p:spPr bwMode="auto">
          <a:xfrm>
            <a:off x="2459038" y="208924"/>
            <a:ext cx="8015209" cy="1157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  <a:noAutofit/>
          </a:bodyPr>
          <a:lstStyle>
            <a:lvl1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CC"/>
                </a:solidFill>
                <a:latin typeface="+mj-lt"/>
                <a:ea typeface="+mj-ea"/>
                <a:cs typeface="+mj-cs"/>
              </a:defRPr>
            </a:lvl1pPr>
            <a:lvl2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2pPr>
            <a:lvl3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3pPr>
            <a:lvl4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4pPr>
            <a:lvl5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sa-IN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nskrit Text" panose="02020503050405020304" pitchFamily="18" charset="0"/>
                <a:cs typeface="Sanskrit Text" panose="02020503050405020304" pitchFamily="18" charset="0"/>
              </a:rPr>
              <a:t>नेपालमा भूकम्प</a:t>
            </a:r>
            <a:endParaRPr lang="en-US" sz="4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www.nset.org.np/nset2012/images/download/eq2015.jpg">
            <a:hlinkClick r:id="rId3" tgtFrame="&quot;_blank&quot;"/>
          </p:cNvPr>
          <p:cNvPicPr/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19" y="1490662"/>
            <a:ext cx="9448800" cy="51054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1F923D27-09E8-F35A-47BE-323FB4643A6F}"/>
              </a:ext>
            </a:extLst>
          </p:cNvPr>
          <p:cNvSpPr txBox="1">
            <a:spLocks/>
          </p:cNvSpPr>
          <p:nvPr/>
        </p:nvSpPr>
        <p:spPr bwMode="auto">
          <a:xfrm>
            <a:off x="2985751" y="590520"/>
            <a:ext cx="6930568" cy="600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  <a:noAutofit/>
          </a:bodyPr>
          <a:lstStyle>
            <a:lvl1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CC"/>
                </a:solidFill>
                <a:latin typeface="+mj-lt"/>
                <a:ea typeface="+mj-ea"/>
                <a:cs typeface="+mj-cs"/>
              </a:defRPr>
            </a:lvl1pPr>
            <a:lvl2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2pPr>
            <a:lvl3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3pPr>
            <a:lvl4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4pPr>
            <a:lvl5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ne-NP" kern="0">
                <a:latin typeface="Sanskrit Text" panose="02020503050405020304" pitchFamily="18" charset="0"/>
                <a:cs typeface="Sanskrit Text" panose="02020503050405020304" pitchFamily="18" charset="0"/>
              </a:rPr>
              <a:t>गोरखा</a:t>
            </a:r>
            <a:r>
              <a:rPr lang="en-US" kern="0"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r>
              <a:rPr lang="ne-NP" kern="0">
                <a:latin typeface="Sanskrit Text" panose="02020503050405020304" pitchFamily="18" charset="0"/>
                <a:cs typeface="Sanskrit Text" panose="02020503050405020304" pitchFamily="18" charset="0"/>
              </a:rPr>
              <a:t>भूकम्पको कारणले भएको क्षति</a:t>
            </a:r>
            <a:endParaRPr lang="en-US" kern="0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95492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2119" y="652462"/>
            <a:ext cx="6186740" cy="521879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ne-NP" dirty="0">
                <a:latin typeface="Sanskrit Text" panose="02020503050405020304" pitchFamily="18" charset="0"/>
                <a:cs typeface="Sanskrit Text" panose="02020503050405020304" pitchFamily="18" charset="0"/>
              </a:rPr>
              <a:t>गोरखाको बारपाक</a:t>
            </a:r>
            <a:endParaRPr lang="en-US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  <p:pic>
        <p:nvPicPr>
          <p:cNvPr id="58371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22381" y="1490661"/>
            <a:ext cx="5835012" cy="4348248"/>
          </a:xfrm>
        </p:spPr>
      </p:pic>
      <p:sp>
        <p:nvSpPr>
          <p:cNvPr id="58372" name="TextBox 7"/>
          <p:cNvSpPr txBox="1">
            <a:spLocks noChangeArrowheads="1"/>
          </p:cNvSpPr>
          <p:nvPr/>
        </p:nvSpPr>
        <p:spPr bwMode="auto">
          <a:xfrm>
            <a:off x="3265014" y="5838910"/>
            <a:ext cx="4566764" cy="349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672"/>
              <a:t>Barpak village before and after Earthquake</a:t>
            </a:r>
          </a:p>
        </p:txBody>
      </p:sp>
      <p:pic>
        <p:nvPicPr>
          <p:cNvPr id="5837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" t="5333" r="14729" b="2667"/>
          <a:stretch>
            <a:fillRect/>
          </a:stretch>
        </p:blipFill>
        <p:spPr bwMode="auto">
          <a:xfrm>
            <a:off x="31245" y="1490662"/>
            <a:ext cx="4734854" cy="4348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83750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437057" y="6245799"/>
            <a:ext cx="735434" cy="260308"/>
          </a:xfrm>
        </p:spPr>
        <p:txBody>
          <a:bodyPr/>
          <a:lstStyle/>
          <a:p>
            <a:pPr>
              <a:defRPr/>
            </a:pPr>
            <a:fld id="{0C5EEB9E-F6A0-4794-994E-7B81DF0472A6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59395" name="TextBox 7"/>
          <p:cNvSpPr txBox="1">
            <a:spLocks noChangeArrowheads="1"/>
          </p:cNvSpPr>
          <p:nvPr/>
        </p:nvSpPr>
        <p:spPr bwMode="auto">
          <a:xfrm>
            <a:off x="1728438" y="6638701"/>
            <a:ext cx="5739414" cy="349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672" dirty="0"/>
              <a:t>Village of </a:t>
            </a:r>
            <a:r>
              <a:rPr lang="en-US" altLang="en-US" sz="1672" dirty="0" err="1"/>
              <a:t>Sindhupalchowk</a:t>
            </a:r>
            <a:r>
              <a:rPr lang="en-US" altLang="en-US" sz="1672" dirty="0"/>
              <a:t> after Earthquake</a:t>
            </a:r>
          </a:p>
        </p:txBody>
      </p:sp>
      <p:pic>
        <p:nvPicPr>
          <p:cNvPr id="59396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759" y="1674770"/>
            <a:ext cx="9897119" cy="4831337"/>
          </a:xfr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985751" y="590520"/>
            <a:ext cx="6930568" cy="60022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ne-NP" dirty="0">
                <a:latin typeface="Sanskrit Text" panose="02020503050405020304" pitchFamily="18" charset="0"/>
                <a:cs typeface="Sanskrit Text" panose="02020503050405020304" pitchFamily="18" charset="0"/>
              </a:rPr>
              <a:t>गोरखा</a:t>
            </a:r>
            <a:r>
              <a:rPr lang="en-US" dirty="0"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r>
              <a:rPr lang="ne-NP" dirty="0">
                <a:latin typeface="Sanskrit Text" panose="02020503050405020304" pitchFamily="18" charset="0"/>
                <a:cs typeface="Sanskrit Text" panose="02020503050405020304" pitchFamily="18" charset="0"/>
              </a:rPr>
              <a:t>भूकम्पको कारणले भएको क्षति</a:t>
            </a:r>
            <a:endParaRPr lang="en-US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2292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1287" y="6225579"/>
            <a:ext cx="7043482" cy="724061"/>
          </a:xfrm>
        </p:spPr>
        <p:txBody>
          <a:bodyPr/>
          <a:lstStyle/>
          <a:p>
            <a:pPr>
              <a:defRPr/>
            </a:pPr>
            <a:r>
              <a:rPr lang="ne-NP" sz="2400" dirty="0">
                <a:solidFill>
                  <a:srgbClr val="C0000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काठमाडौंको साँखु</a:t>
            </a:r>
            <a:endParaRPr lang="en-US" sz="2400" dirty="0">
              <a:solidFill>
                <a:srgbClr val="C00000"/>
              </a:solidFill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  <p:pic>
        <p:nvPicPr>
          <p:cNvPr id="60419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44"/>
          <a:stretch>
            <a:fillRect/>
          </a:stretch>
        </p:blipFill>
        <p:spPr>
          <a:xfrm>
            <a:off x="1305719" y="1993676"/>
            <a:ext cx="3607669" cy="4231903"/>
          </a:xfrm>
        </p:spPr>
      </p:pic>
      <p:pic>
        <p:nvPicPr>
          <p:cNvPr id="60420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6719" y="1993677"/>
            <a:ext cx="5014090" cy="4231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E44847D-119E-A471-A7BB-FEB632D174E9}"/>
              </a:ext>
            </a:extLst>
          </p:cNvPr>
          <p:cNvSpPr txBox="1">
            <a:spLocks/>
          </p:cNvSpPr>
          <p:nvPr/>
        </p:nvSpPr>
        <p:spPr bwMode="auto">
          <a:xfrm>
            <a:off x="2985751" y="590520"/>
            <a:ext cx="6930568" cy="600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  <a:noAutofit/>
          </a:bodyPr>
          <a:lstStyle>
            <a:lvl1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CC"/>
                </a:solidFill>
                <a:latin typeface="+mj-lt"/>
                <a:ea typeface="+mj-ea"/>
                <a:cs typeface="+mj-cs"/>
              </a:defRPr>
            </a:lvl1pPr>
            <a:lvl2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2pPr>
            <a:lvl3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3pPr>
            <a:lvl4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4pPr>
            <a:lvl5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ne-NP" kern="0">
                <a:latin typeface="Sanskrit Text" panose="02020503050405020304" pitchFamily="18" charset="0"/>
                <a:cs typeface="Sanskrit Text" panose="02020503050405020304" pitchFamily="18" charset="0"/>
              </a:rPr>
              <a:t>गोरखा</a:t>
            </a:r>
            <a:r>
              <a:rPr lang="en-US" kern="0"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r>
              <a:rPr lang="ne-NP" kern="0">
                <a:latin typeface="Sanskrit Text" panose="02020503050405020304" pitchFamily="18" charset="0"/>
                <a:cs typeface="Sanskrit Text" panose="02020503050405020304" pitchFamily="18" charset="0"/>
              </a:rPr>
              <a:t>भूकम्पको कारणले भएको क्षति</a:t>
            </a:r>
            <a:endParaRPr lang="en-US" kern="0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79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5719" y="6443662"/>
            <a:ext cx="7098022" cy="626762"/>
          </a:xfrm>
        </p:spPr>
        <p:txBody>
          <a:bodyPr/>
          <a:lstStyle/>
          <a:p>
            <a:pPr algn="ctr">
              <a:defRPr/>
            </a:pPr>
            <a:r>
              <a:rPr lang="ne-NP" sz="2547" dirty="0">
                <a:solidFill>
                  <a:srgbClr val="C00000"/>
                </a:solidFill>
              </a:rPr>
              <a:t>भक्तपुर</a:t>
            </a:r>
            <a:endParaRPr lang="en-US" sz="2547" dirty="0">
              <a:solidFill>
                <a:srgbClr val="C00000"/>
              </a:solidFill>
            </a:endParaRPr>
          </a:p>
        </p:txBody>
      </p:sp>
      <p:pic>
        <p:nvPicPr>
          <p:cNvPr id="61443" name="Content Placeholder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77754" y="2012634"/>
            <a:ext cx="5014090" cy="4233165"/>
          </a:xfrm>
        </p:spPr>
      </p:pic>
      <p:pic>
        <p:nvPicPr>
          <p:cNvPr id="61444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349" y="2013896"/>
            <a:ext cx="4455565" cy="4231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1FED40C2-8DE4-44D8-D460-4E54B0A8073A}"/>
              </a:ext>
            </a:extLst>
          </p:cNvPr>
          <p:cNvSpPr txBox="1">
            <a:spLocks/>
          </p:cNvSpPr>
          <p:nvPr/>
        </p:nvSpPr>
        <p:spPr bwMode="auto">
          <a:xfrm>
            <a:off x="2985751" y="590520"/>
            <a:ext cx="6930568" cy="600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  <a:noAutofit/>
          </a:bodyPr>
          <a:lstStyle>
            <a:lvl1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CC"/>
                </a:solidFill>
                <a:latin typeface="+mj-lt"/>
                <a:ea typeface="+mj-ea"/>
                <a:cs typeface="+mj-cs"/>
              </a:defRPr>
            </a:lvl1pPr>
            <a:lvl2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2pPr>
            <a:lvl3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3pPr>
            <a:lvl4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4pPr>
            <a:lvl5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ne-NP" kern="0">
                <a:latin typeface="Sanskrit Text" panose="02020503050405020304" pitchFamily="18" charset="0"/>
                <a:cs typeface="Sanskrit Text" panose="02020503050405020304" pitchFamily="18" charset="0"/>
              </a:rPr>
              <a:t>गोरखा</a:t>
            </a:r>
            <a:r>
              <a:rPr lang="en-US" kern="0"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r>
              <a:rPr lang="ne-NP" kern="0">
                <a:latin typeface="Sanskrit Text" panose="02020503050405020304" pitchFamily="18" charset="0"/>
                <a:cs typeface="Sanskrit Text" panose="02020503050405020304" pitchFamily="18" charset="0"/>
              </a:rPr>
              <a:t>भूकम्पको कारणले भएको क्षति</a:t>
            </a:r>
            <a:endParaRPr lang="en-US" kern="0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40796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1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01157" y="2058125"/>
            <a:ext cx="2783781" cy="4185148"/>
          </a:xfrm>
        </p:spPr>
      </p:pic>
      <p:pic>
        <p:nvPicPr>
          <p:cNvPr id="63492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4938" y="2013897"/>
            <a:ext cx="2796416" cy="4207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3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2727" y="2135205"/>
            <a:ext cx="2605608" cy="3918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523331B5-2795-95A9-FD60-E8C4E70689DA}"/>
              </a:ext>
            </a:extLst>
          </p:cNvPr>
          <p:cNvSpPr txBox="1">
            <a:spLocks/>
          </p:cNvSpPr>
          <p:nvPr/>
        </p:nvSpPr>
        <p:spPr bwMode="auto">
          <a:xfrm>
            <a:off x="2985751" y="590520"/>
            <a:ext cx="6930568" cy="600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  <a:noAutofit/>
          </a:bodyPr>
          <a:lstStyle>
            <a:lvl1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CC"/>
                </a:solidFill>
                <a:latin typeface="+mj-lt"/>
                <a:ea typeface="+mj-ea"/>
                <a:cs typeface="+mj-cs"/>
              </a:defRPr>
            </a:lvl1pPr>
            <a:lvl2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2pPr>
            <a:lvl3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3pPr>
            <a:lvl4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4pPr>
            <a:lvl5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ne-NP" kern="0">
                <a:latin typeface="Sanskrit Text" panose="02020503050405020304" pitchFamily="18" charset="0"/>
                <a:cs typeface="Sanskrit Text" panose="02020503050405020304" pitchFamily="18" charset="0"/>
              </a:rPr>
              <a:t>गोरखा</a:t>
            </a:r>
            <a:r>
              <a:rPr lang="en-US" kern="0"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r>
              <a:rPr lang="ne-NP" kern="0">
                <a:latin typeface="Sanskrit Text" panose="02020503050405020304" pitchFamily="18" charset="0"/>
                <a:cs typeface="Sanskrit Text" panose="02020503050405020304" pitchFamily="18" charset="0"/>
              </a:rPr>
              <a:t>भूकम्पको कारणले भएको क्षति</a:t>
            </a:r>
            <a:endParaRPr lang="en-US" kern="0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6484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A45E8D-15DA-7653-BD79-F0A88570A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63918" y="6878639"/>
            <a:ext cx="529133" cy="481318"/>
          </a:xfrm>
        </p:spPr>
        <p:txBody>
          <a:bodyPr/>
          <a:lstStyle/>
          <a:p>
            <a:pPr>
              <a:defRPr/>
            </a:pPr>
            <a:fld id="{2B003ADD-E60D-487A-83F6-1D32D98F018F}" type="slidenum">
              <a:rPr lang="en-US" sz="1400" smtClean="0"/>
              <a:pPr>
                <a:defRPr/>
              </a:pPr>
              <a:t>2</a:t>
            </a:fld>
            <a:endParaRPr lang="en-US" sz="1400" dirty="0"/>
          </a:p>
        </p:txBody>
      </p:sp>
      <p:sp>
        <p:nvSpPr>
          <p:cNvPr id="7" name="Subtitle 20">
            <a:extLst>
              <a:ext uri="{FF2B5EF4-FFF2-40B4-BE49-F238E27FC236}">
                <a16:creationId xmlns:a16="http://schemas.microsoft.com/office/drawing/2014/main" id="{C47A4752-9915-ED3F-AD59-58BC5DC381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9038" y="208924"/>
            <a:ext cx="8015209" cy="1157868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Arial" pitchFamily="34" charset="0"/>
              </a:rPr>
              <a:t>;'/</a:t>
            </a:r>
            <a:r>
              <a:rPr lang="en-US" sz="4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Arial" pitchFamily="34" charset="0"/>
              </a:rPr>
              <a:t>Iff</a:t>
            </a: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Arial" pitchFamily="34" charset="0"/>
              </a:rPr>
              <a:t> </a:t>
            </a:r>
            <a:r>
              <a:rPr lang="en-US" sz="4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Arial" pitchFamily="34" charset="0"/>
              </a:rPr>
              <a:t>hfgsf</a:t>
            </a: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Arial" pitchFamily="34" charset="0"/>
              </a:rPr>
              <a:t>/L</a:t>
            </a: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Subtitle 20">
            <a:extLst>
              <a:ext uri="{FF2B5EF4-FFF2-40B4-BE49-F238E27FC236}">
                <a16:creationId xmlns:a16="http://schemas.microsoft.com/office/drawing/2014/main" id="{FBE3DC9D-C302-2A99-B6A9-07943EDB237B}"/>
              </a:ext>
            </a:extLst>
          </p:cNvPr>
          <p:cNvSpPr txBox="1">
            <a:spLocks/>
          </p:cNvSpPr>
          <p:nvPr/>
        </p:nvSpPr>
        <p:spPr bwMode="auto">
          <a:xfrm>
            <a:off x="1004093" y="2244310"/>
            <a:ext cx="3891001" cy="762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  <a:noAutofit/>
          </a:bodyPr>
          <a:lstStyle>
            <a:lvl1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C00000"/>
                </a:solidFill>
                <a:latin typeface="+mj-lt"/>
                <a:ea typeface="+mj-ea"/>
                <a:cs typeface="+mj-cs"/>
              </a:defRPr>
            </a:lvl1pPr>
            <a:lvl2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2pPr>
            <a:lvl3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3pPr>
            <a:lvl4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4pPr>
            <a:lvl5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algn="l"/>
            <a:r>
              <a:rPr lang="en-US" sz="3600" b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clxn</a:t>
            </a:r>
            <a:r>
              <a:rPr lang="en-US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] g} </a:t>
            </a:r>
            <a:r>
              <a:rPr lang="en-US" sz="3600" b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e"sDk</a:t>
            </a:r>
            <a:r>
              <a:rPr lang="en-US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cfPdf</a:t>
            </a:r>
            <a:endParaRPr lang="en-US" sz="36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3FBC362-993F-CF0C-7AE5-939CD8E432DF}"/>
              </a:ext>
            </a:extLst>
          </p:cNvPr>
          <p:cNvSpPr/>
          <p:nvPr/>
        </p:nvSpPr>
        <p:spPr bwMode="auto">
          <a:xfrm>
            <a:off x="1004093" y="3167063"/>
            <a:ext cx="3983832" cy="68580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1042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Preeti" pitchFamily="2" charset="0"/>
                <a:cs typeface="Times New Roman" pitchFamily="18" charset="0"/>
              </a:rPr>
              <a:t>;'/</a:t>
            </a:r>
            <a:r>
              <a:rPr kumimoji="0" lang="en-US" sz="4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Preeti" pitchFamily="2" charset="0"/>
                <a:cs typeface="Times New Roman" pitchFamily="18" charset="0"/>
              </a:rPr>
              <a:t>lIft</a:t>
            </a:r>
            <a:r>
              <a:rPr kumimoji="0" lang="en-US" sz="4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Preeti" pitchFamily="2" charset="0"/>
                <a:cs typeface="Times New Roman" pitchFamily="18" charset="0"/>
              </a:rPr>
              <a:t> /</a:t>
            </a:r>
            <a:r>
              <a:rPr kumimoji="0" lang="en-US" sz="4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Preeti" pitchFamily="2" charset="0"/>
                <a:cs typeface="Times New Roman" pitchFamily="18" charset="0"/>
              </a:rPr>
              <a:t>xg'xf</a:t>
            </a:r>
            <a:r>
              <a:rPr kumimoji="0" lang="en-US" sz="4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Preeti" pitchFamily="2" charset="0"/>
                <a:cs typeface="Times New Roman" pitchFamily="18" charset="0"/>
              </a:rPr>
              <a:t>];\</a:t>
            </a:r>
            <a:endParaRPr kumimoji="0" lang="en-US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BA8627B-C9CB-13A7-37F1-10229A059B79}"/>
              </a:ext>
            </a:extLst>
          </p:cNvPr>
          <p:cNvSpPr/>
          <p:nvPr/>
        </p:nvSpPr>
        <p:spPr>
          <a:xfrm>
            <a:off x="1004094" y="4000615"/>
            <a:ext cx="407670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000" b="1" dirty="0">
                <a:solidFill>
                  <a:srgbClr val="006600"/>
                </a:solidFill>
                <a:latin typeface="Preeti" pitchFamily="2" charset="0"/>
                <a:cs typeface="Times New Roman" pitchFamily="18" charset="0"/>
              </a:rPr>
              <a:t> </a:t>
            </a:r>
            <a:r>
              <a:rPr lang="en-US" sz="3000" b="1" dirty="0" err="1">
                <a:solidFill>
                  <a:srgbClr val="006600"/>
                </a:solidFill>
                <a:latin typeface="Preeti" pitchFamily="2" charset="0"/>
                <a:cs typeface="Times New Roman" pitchFamily="18" charset="0"/>
              </a:rPr>
              <a:t>gcflQg'xf</a:t>
            </a:r>
            <a:r>
              <a:rPr lang="en-US" sz="3000" b="1" dirty="0">
                <a:solidFill>
                  <a:srgbClr val="006600"/>
                </a:solidFill>
                <a:latin typeface="Preeti" pitchFamily="2" charset="0"/>
                <a:cs typeface="Times New Roman" pitchFamily="18" charset="0"/>
              </a:rPr>
              <a:t>];\ .</a:t>
            </a:r>
            <a:endParaRPr lang="en-US" sz="28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000" b="1" dirty="0">
                <a:solidFill>
                  <a:srgbClr val="3333FF"/>
                </a:solidFill>
                <a:latin typeface="Preeti" pitchFamily="2" charset="0"/>
                <a:cs typeface="Times New Roman" pitchFamily="18" charset="0"/>
              </a:rPr>
              <a:t> </a:t>
            </a:r>
            <a:r>
              <a:rPr lang="en-US" sz="3000" b="1" dirty="0" err="1">
                <a:solidFill>
                  <a:srgbClr val="3333FF"/>
                </a:solidFill>
                <a:latin typeface="Preeti" pitchFamily="2" charset="0"/>
                <a:cs typeface="Times New Roman" pitchFamily="18" charset="0"/>
              </a:rPr>
              <a:t>cfkm'nfO</a:t>
            </a:r>
            <a:r>
              <a:rPr lang="en-US" sz="3000" b="1" dirty="0">
                <a:solidFill>
                  <a:srgbClr val="3333FF"/>
                </a:solidFill>
                <a:latin typeface="Preeti" pitchFamily="2" charset="0"/>
                <a:cs typeface="Times New Roman" pitchFamily="18" charset="0"/>
              </a:rPr>
              <a:t>{ ;'/</a:t>
            </a:r>
            <a:r>
              <a:rPr lang="en-US" sz="3000" b="1" dirty="0" err="1">
                <a:solidFill>
                  <a:srgbClr val="3333FF"/>
                </a:solidFill>
                <a:latin typeface="Preeti" pitchFamily="2" charset="0"/>
                <a:cs typeface="Times New Roman" pitchFamily="18" charset="0"/>
              </a:rPr>
              <a:t>lIft</a:t>
            </a:r>
            <a:r>
              <a:rPr lang="en-US" sz="3000" b="1" dirty="0">
                <a:solidFill>
                  <a:srgbClr val="3333FF"/>
                </a:solidFill>
                <a:latin typeface="Preeti" pitchFamily="2" charset="0"/>
                <a:cs typeface="Times New Roman" pitchFamily="18" charset="0"/>
              </a:rPr>
              <a:t> /</a:t>
            </a:r>
            <a:r>
              <a:rPr lang="en-US" sz="3000" b="1" dirty="0" err="1">
                <a:solidFill>
                  <a:srgbClr val="3333FF"/>
                </a:solidFill>
                <a:latin typeface="Preeti" pitchFamily="2" charset="0"/>
                <a:cs typeface="Times New Roman" pitchFamily="18" charset="0"/>
              </a:rPr>
              <a:t>fVg'xf</a:t>
            </a:r>
            <a:r>
              <a:rPr lang="en-US" sz="3000" b="1" dirty="0">
                <a:solidFill>
                  <a:srgbClr val="3333FF"/>
                </a:solidFill>
                <a:latin typeface="Preeti" pitchFamily="2" charset="0"/>
                <a:cs typeface="Times New Roman" pitchFamily="18" charset="0"/>
              </a:rPr>
              <a:t>];\ .</a:t>
            </a:r>
            <a:endParaRPr lang="en-US" sz="2800" b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000" b="1" dirty="0">
                <a:latin typeface="Preeti" pitchFamily="2" charset="0"/>
                <a:cs typeface="Times New Roman" pitchFamily="18" charset="0"/>
              </a:rPr>
              <a:t> </a:t>
            </a:r>
            <a:r>
              <a:rPr lang="en-US" sz="3000" b="1" dirty="0" err="1">
                <a:latin typeface="Preeti" pitchFamily="2" charset="0"/>
                <a:cs typeface="Times New Roman" pitchFamily="18" charset="0"/>
              </a:rPr>
              <a:t>sDkg</a:t>
            </a:r>
            <a:r>
              <a:rPr lang="en-US" sz="3000" b="1" dirty="0">
                <a:latin typeface="Preeti" pitchFamily="2" charset="0"/>
                <a:cs typeface="Times New Roman" pitchFamily="18" charset="0"/>
              </a:rPr>
              <a:t> g/f]</a:t>
            </a:r>
            <a:r>
              <a:rPr lang="en-US" sz="3000" b="1" dirty="0" err="1">
                <a:latin typeface="Preeti" pitchFamily="2" charset="0"/>
                <a:cs typeface="Times New Roman" pitchFamily="18" charset="0"/>
              </a:rPr>
              <a:t>lsP</a:t>
            </a:r>
            <a:r>
              <a:rPr lang="en-US" sz="3000" b="1" dirty="0">
                <a:latin typeface="Preeti" pitchFamily="2" charset="0"/>
                <a:cs typeface="Times New Roman" pitchFamily="18" charset="0"/>
              </a:rPr>
              <a:t> ;Dd </a:t>
            </a:r>
            <a:r>
              <a:rPr lang="en-US" sz="3200" b="1" dirty="0">
                <a:latin typeface="Preeti" pitchFamily="2" charset="0"/>
                <a:cs typeface="Times New Roman" pitchFamily="18" charset="0"/>
              </a:rPr>
              <a:t>“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3F'8f 6]</a:t>
            </a:r>
            <a:r>
              <a:rPr lang="en-US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sL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 uF'8'NsL, </a:t>
            </a:r>
            <a:r>
              <a:rPr lang="en-US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cf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]t </a:t>
            </a:r>
            <a:r>
              <a:rPr lang="en-US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nfuL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 ;</a:t>
            </a:r>
            <a:r>
              <a:rPr lang="en-US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dft</a:t>
            </a:r>
            <a:r>
              <a:rPr lang="en-US" sz="3200" b="1" dirty="0">
                <a:latin typeface="Preeti" pitchFamily="2" charset="0"/>
                <a:cs typeface="Times New Roman" pitchFamily="18" charset="0"/>
              </a:rPr>
              <a:t>” </a:t>
            </a:r>
            <a:r>
              <a:rPr lang="en-US" sz="3000" b="1" dirty="0">
                <a:latin typeface="Preeti" pitchFamily="2" charset="0"/>
                <a:cs typeface="Times New Roman" pitchFamily="18" charset="0"/>
              </a:rPr>
              <a:t>sf] </a:t>
            </a:r>
            <a:r>
              <a:rPr lang="en-US" sz="3000" b="1" dirty="0" err="1">
                <a:latin typeface="Preeti" pitchFamily="2" charset="0"/>
                <a:cs typeface="Times New Roman" pitchFamily="18" charset="0"/>
              </a:rPr>
              <a:t>cj:yfdf</a:t>
            </a:r>
            <a:r>
              <a:rPr lang="en-US" sz="3000" b="1" dirty="0">
                <a:latin typeface="Preeti" pitchFamily="2" charset="0"/>
                <a:cs typeface="Times New Roman" pitchFamily="18" charset="0"/>
              </a:rPr>
              <a:t> /</a:t>
            </a:r>
            <a:r>
              <a:rPr lang="en-US" sz="3000" b="1" dirty="0" err="1">
                <a:latin typeface="Preeti" pitchFamily="2" charset="0"/>
                <a:cs typeface="Times New Roman" pitchFamily="18" charset="0"/>
              </a:rPr>
              <a:t>xg'xf</a:t>
            </a:r>
            <a:r>
              <a:rPr lang="en-US" sz="3000" b="1" dirty="0">
                <a:latin typeface="Preeti" pitchFamily="2" charset="0"/>
                <a:cs typeface="Times New Roman" pitchFamily="18" charset="0"/>
              </a:rPr>
              <a:t>];\ 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ACAB60C-B00D-1C22-0F01-0AA81D437A05}"/>
              </a:ext>
            </a:extLst>
          </p:cNvPr>
          <p:cNvSpPr txBox="1">
            <a:spLocks/>
          </p:cNvSpPr>
          <p:nvPr/>
        </p:nvSpPr>
        <p:spPr bwMode="auto">
          <a:xfrm>
            <a:off x="1553119" y="7109134"/>
            <a:ext cx="7582399" cy="250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rgbClr val="0000CC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1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1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1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1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1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1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1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1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dirty="0" err="1">
                <a:latin typeface="Preeti" pitchFamily="2" charset="0"/>
              </a:rPr>
              <a:t>e"sDkLo</a:t>
            </a:r>
            <a:r>
              <a:rPr lang="en-US" dirty="0">
                <a:latin typeface="Preeti" pitchFamily="2" charset="0"/>
              </a:rPr>
              <a:t> hf]</a:t>
            </a:r>
            <a:r>
              <a:rPr lang="en-US" dirty="0" err="1">
                <a:latin typeface="Preeti" pitchFamily="2" charset="0"/>
              </a:rPr>
              <a:t>lvd</a:t>
            </a:r>
            <a:r>
              <a:rPr lang="en-US" dirty="0">
                <a:latin typeface="Preeti" pitchFamily="2" charset="0"/>
              </a:rPr>
              <a:t> </a:t>
            </a:r>
            <a:r>
              <a:rPr lang="en-US" dirty="0" err="1">
                <a:latin typeface="Preeti" pitchFamily="2" charset="0"/>
              </a:rPr>
              <a:t>Go"gLs</a:t>
            </a:r>
            <a:r>
              <a:rPr lang="en-US" dirty="0">
                <a:latin typeface="Preeti" pitchFamily="2" charset="0"/>
              </a:rPr>
              <a:t>/0f </a:t>
            </a:r>
            <a:r>
              <a:rPr lang="en-US" dirty="0" err="1">
                <a:latin typeface="Preeti" pitchFamily="2" charset="0"/>
              </a:rPr>
              <a:t>tyf</a:t>
            </a:r>
            <a:r>
              <a:rPr lang="en-US" dirty="0">
                <a:latin typeface="Preeti" pitchFamily="2" charset="0"/>
              </a:rPr>
              <a:t> </a:t>
            </a:r>
            <a:r>
              <a:rPr lang="en-US" dirty="0" err="1">
                <a:latin typeface="Preeti" pitchFamily="2" charset="0"/>
              </a:rPr>
              <a:t>k"j</a:t>
            </a:r>
            <a:r>
              <a:rPr lang="en-US" dirty="0">
                <a:latin typeface="Preeti" pitchFamily="2" charset="0"/>
              </a:rPr>
              <a:t>{</a:t>
            </a:r>
            <a:r>
              <a:rPr lang="en-US" dirty="0" err="1">
                <a:latin typeface="Preeti" pitchFamily="2" charset="0"/>
              </a:rPr>
              <a:t>tof</a:t>
            </a:r>
            <a:r>
              <a:rPr lang="en-US" dirty="0">
                <a:latin typeface="Preeti" pitchFamily="2" charset="0"/>
              </a:rPr>
              <a:t>/L</a:t>
            </a:r>
          </a:p>
        </p:txBody>
      </p:sp>
      <p:pic>
        <p:nvPicPr>
          <p:cNvPr id="2" name="Picture 5" descr="scan0014">
            <a:extLst>
              <a:ext uri="{FF2B5EF4-FFF2-40B4-BE49-F238E27FC236}">
                <a16:creationId xmlns:a16="http://schemas.microsoft.com/office/drawing/2014/main" id="{70179ADE-6FB9-2E4D-1734-CF0AAEB3CA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925" y="1511300"/>
            <a:ext cx="2760663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 descr="kose copy">
            <a:extLst>
              <a:ext uri="{FF2B5EF4-FFF2-40B4-BE49-F238E27FC236}">
                <a16:creationId xmlns:a16="http://schemas.microsoft.com/office/drawing/2014/main" id="{E1BB2074-BE30-4E0F-CE09-E5F2582ADD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39"/>
          <a:stretch>
            <a:fillRect/>
          </a:stretch>
        </p:blipFill>
        <p:spPr bwMode="auto">
          <a:xfrm>
            <a:off x="8297863" y="1258888"/>
            <a:ext cx="2301875" cy="2265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7" descr="sofa copy">
            <a:extLst>
              <a:ext uri="{FF2B5EF4-FFF2-40B4-BE49-F238E27FC236}">
                <a16:creationId xmlns:a16="http://schemas.microsoft.com/office/drawing/2014/main" id="{161C74BB-274B-17A5-C6E7-EB0B0C82EA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713" y="3167063"/>
            <a:ext cx="2760662" cy="195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compli copy">
            <a:extLst>
              <a:ext uri="{FF2B5EF4-FFF2-40B4-BE49-F238E27FC236}">
                <a16:creationId xmlns:a16="http://schemas.microsoft.com/office/drawing/2014/main" id="{1E53D81B-93DC-34AD-0319-34BABF5DDB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3575" y="3441700"/>
            <a:ext cx="2405063" cy="195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9" descr="DC inside wall">
            <a:extLst>
              <a:ext uri="{FF2B5EF4-FFF2-40B4-BE49-F238E27FC236}">
                <a16:creationId xmlns:a16="http://schemas.microsoft.com/office/drawing/2014/main" id="{3DC03C4F-AD87-F30F-186F-07075F323D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5287963"/>
            <a:ext cx="2227263" cy="170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2734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5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87776" y="2866849"/>
            <a:ext cx="3161606" cy="2351618"/>
          </a:xfrm>
        </p:spPr>
      </p:pic>
      <p:pic>
        <p:nvPicPr>
          <p:cNvPr id="64516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249" y="1896380"/>
            <a:ext cx="3146442" cy="4609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7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3164" y="2866848"/>
            <a:ext cx="2565172" cy="2304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85EC78C5-C247-545B-B984-A57384A367B6}"/>
              </a:ext>
            </a:extLst>
          </p:cNvPr>
          <p:cNvSpPr txBox="1">
            <a:spLocks/>
          </p:cNvSpPr>
          <p:nvPr/>
        </p:nvSpPr>
        <p:spPr bwMode="auto">
          <a:xfrm>
            <a:off x="2985751" y="590520"/>
            <a:ext cx="6930568" cy="600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  <a:noAutofit/>
          </a:bodyPr>
          <a:lstStyle>
            <a:lvl1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CC"/>
                </a:solidFill>
                <a:latin typeface="+mj-lt"/>
                <a:ea typeface="+mj-ea"/>
                <a:cs typeface="+mj-cs"/>
              </a:defRPr>
            </a:lvl1pPr>
            <a:lvl2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2pPr>
            <a:lvl3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3pPr>
            <a:lvl4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4pPr>
            <a:lvl5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ne-NP" kern="0">
                <a:latin typeface="Sanskrit Text" panose="02020503050405020304" pitchFamily="18" charset="0"/>
                <a:cs typeface="Sanskrit Text" panose="02020503050405020304" pitchFamily="18" charset="0"/>
              </a:rPr>
              <a:t>गोरखा</a:t>
            </a:r>
            <a:r>
              <a:rPr lang="en-US" kern="0"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r>
              <a:rPr lang="ne-NP" kern="0">
                <a:latin typeface="Sanskrit Text" panose="02020503050405020304" pitchFamily="18" charset="0"/>
                <a:cs typeface="Sanskrit Text" panose="02020503050405020304" pitchFamily="18" charset="0"/>
              </a:rPr>
              <a:t>भूकम्पको कारणले भएको क्षति</a:t>
            </a:r>
            <a:endParaRPr lang="en-US" kern="0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79B097-FA42-0615-F2B6-CE779CB6365E}"/>
              </a:ext>
            </a:extLst>
          </p:cNvPr>
          <p:cNvSpPr txBox="1"/>
          <p:nvPr/>
        </p:nvSpPr>
        <p:spPr>
          <a:xfrm>
            <a:off x="1326604" y="5764356"/>
            <a:ext cx="53461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e-NP" sz="2400" dirty="0">
                <a:solidFill>
                  <a:srgbClr val="C00000"/>
                </a:solidFill>
              </a:rPr>
              <a:t>मनकामना</a:t>
            </a:r>
            <a:endParaRPr lang="en-NP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9ED947CD-9A96-C849-FEA9-12EB3658F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P"/>
          </a:p>
        </p:txBody>
      </p:sp>
    </p:spTree>
    <p:extLst>
      <p:ext uri="{BB962C8B-B14F-4D97-AF65-F5344CB8AC3E}">
        <p14:creationId xmlns:p14="http://schemas.microsoft.com/office/powerpoint/2010/main" val="42522785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4294967295"/>
          </p:nvPr>
        </p:nvSpPr>
        <p:spPr>
          <a:xfrm>
            <a:off x="1705693" y="6245799"/>
            <a:ext cx="1698320" cy="260308"/>
          </a:xfrm>
        </p:spPr>
        <p:txBody>
          <a:bodyPr/>
          <a:lstStyle/>
          <a:p>
            <a:pPr>
              <a:defRPr/>
            </a:pPr>
            <a:fld id="{54382C5F-01F8-447A-93D3-E9E83A981928}" type="datetime1">
              <a:rPr lang="en-US" smtClean="0"/>
              <a:pPr>
                <a:defRPr/>
              </a:pPr>
              <a:t>1/14/25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585976" y="6245799"/>
            <a:ext cx="4669118" cy="260308"/>
          </a:xfrm>
        </p:spPr>
        <p:txBody>
          <a:bodyPr/>
          <a:lstStyle/>
          <a:p>
            <a:pPr>
              <a:defRPr/>
            </a:pPr>
            <a:r>
              <a:rPr lang="en-US" kern="1200"/>
              <a:t>Overview, Achievement, and Future Plan</a:t>
            </a:r>
          </a:p>
        </p:txBody>
      </p:sp>
      <p:pic>
        <p:nvPicPr>
          <p:cNvPr id="65541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676" y="2013897"/>
            <a:ext cx="3608932" cy="2719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2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209" y="2013897"/>
            <a:ext cx="4581927" cy="2719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3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630"/>
          <a:stretch>
            <a:fillRect/>
          </a:stretch>
        </p:blipFill>
        <p:spPr bwMode="auto">
          <a:xfrm>
            <a:off x="1099149" y="4733233"/>
            <a:ext cx="6914591" cy="2246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430911A-1B3F-1429-6B3B-345944948F03}"/>
              </a:ext>
            </a:extLst>
          </p:cNvPr>
          <p:cNvSpPr txBox="1"/>
          <p:nvPr/>
        </p:nvSpPr>
        <p:spPr>
          <a:xfrm>
            <a:off x="1220458" y="6995665"/>
            <a:ext cx="53461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e-NP" sz="2400" dirty="0">
                <a:solidFill>
                  <a:srgbClr val="C00000"/>
                </a:solidFill>
              </a:rPr>
              <a:t>चाँगुनारायण</a:t>
            </a:r>
            <a:endParaRPr lang="en-NP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17F6427-F2F1-0217-1194-6A5A8EB965FC}"/>
              </a:ext>
            </a:extLst>
          </p:cNvPr>
          <p:cNvSpPr txBox="1">
            <a:spLocks/>
          </p:cNvSpPr>
          <p:nvPr/>
        </p:nvSpPr>
        <p:spPr bwMode="auto">
          <a:xfrm>
            <a:off x="2985751" y="590520"/>
            <a:ext cx="6930568" cy="600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  <a:noAutofit/>
          </a:bodyPr>
          <a:lstStyle>
            <a:lvl1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CC"/>
                </a:solidFill>
                <a:latin typeface="+mj-lt"/>
                <a:ea typeface="+mj-ea"/>
                <a:cs typeface="+mj-cs"/>
              </a:defRPr>
            </a:lvl1pPr>
            <a:lvl2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2pPr>
            <a:lvl3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3pPr>
            <a:lvl4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4pPr>
            <a:lvl5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ne-NP" kern="0">
                <a:latin typeface="Sanskrit Text" panose="02020503050405020304" pitchFamily="18" charset="0"/>
                <a:cs typeface="Sanskrit Text" panose="02020503050405020304" pitchFamily="18" charset="0"/>
              </a:rPr>
              <a:t>गोरखा</a:t>
            </a:r>
            <a:r>
              <a:rPr lang="en-US" kern="0"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r>
              <a:rPr lang="ne-NP" kern="0">
                <a:latin typeface="Sanskrit Text" panose="02020503050405020304" pitchFamily="18" charset="0"/>
                <a:cs typeface="Sanskrit Text" panose="02020503050405020304" pitchFamily="18" charset="0"/>
              </a:rPr>
              <a:t>भूकम्पको कारणले भएको क्षति</a:t>
            </a:r>
            <a:endParaRPr lang="en-US" kern="0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76943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3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3559" y="3534046"/>
            <a:ext cx="4023402" cy="3046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4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b="-14893"/>
          <a:stretch>
            <a:fillRect/>
          </a:stretch>
        </p:blipFill>
        <p:spPr bwMode="auto">
          <a:xfrm>
            <a:off x="1090304" y="1835725"/>
            <a:ext cx="4492210" cy="3093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318AA0F-825C-A101-142B-503E6F9C9611}"/>
              </a:ext>
            </a:extLst>
          </p:cNvPr>
          <p:cNvSpPr txBox="1"/>
          <p:nvPr/>
        </p:nvSpPr>
        <p:spPr>
          <a:xfrm>
            <a:off x="1059059" y="5743144"/>
            <a:ext cx="53461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e-NP" sz="2400" dirty="0">
                <a:solidFill>
                  <a:srgbClr val="C00000"/>
                </a:solidFill>
              </a:rPr>
              <a:t>काठमाडौं दरबार क्षेत्र</a:t>
            </a:r>
            <a:endParaRPr lang="en-NP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AF44B61-E54E-B18E-A3C2-55844147E25B}"/>
              </a:ext>
            </a:extLst>
          </p:cNvPr>
          <p:cNvSpPr txBox="1">
            <a:spLocks/>
          </p:cNvSpPr>
          <p:nvPr/>
        </p:nvSpPr>
        <p:spPr bwMode="auto">
          <a:xfrm>
            <a:off x="2985751" y="590520"/>
            <a:ext cx="6930568" cy="600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  <a:noAutofit/>
          </a:bodyPr>
          <a:lstStyle>
            <a:lvl1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CC"/>
                </a:solidFill>
                <a:latin typeface="+mj-lt"/>
                <a:ea typeface="+mj-ea"/>
                <a:cs typeface="+mj-cs"/>
              </a:defRPr>
            </a:lvl1pPr>
            <a:lvl2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2pPr>
            <a:lvl3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3pPr>
            <a:lvl4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4pPr>
            <a:lvl5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ne-NP" kern="0">
                <a:latin typeface="Sanskrit Text" panose="02020503050405020304" pitchFamily="18" charset="0"/>
                <a:cs typeface="Sanskrit Text" panose="02020503050405020304" pitchFamily="18" charset="0"/>
              </a:rPr>
              <a:t>गोरखा</a:t>
            </a:r>
            <a:r>
              <a:rPr lang="en-US" kern="0"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r>
              <a:rPr lang="ne-NP" kern="0">
                <a:latin typeface="Sanskrit Text" panose="02020503050405020304" pitchFamily="18" charset="0"/>
                <a:cs typeface="Sanskrit Text" panose="02020503050405020304" pitchFamily="18" charset="0"/>
              </a:rPr>
              <a:t>भूकम्पको कारणले भएको क्षति</a:t>
            </a:r>
            <a:endParaRPr lang="en-US" kern="0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7652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063" y="3655354"/>
            <a:ext cx="4528855" cy="2547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88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08740" y="1998733"/>
            <a:ext cx="3990548" cy="2244210"/>
          </a:xfr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2F2100BF-DC98-345F-5812-699908CBEF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5751" y="590520"/>
            <a:ext cx="6930568" cy="60022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ne-NP" dirty="0">
                <a:latin typeface="Sanskrit Text" panose="02020503050405020304" pitchFamily="18" charset="0"/>
                <a:cs typeface="Sanskrit Text" panose="02020503050405020304" pitchFamily="18" charset="0"/>
              </a:rPr>
              <a:t>गोरखा</a:t>
            </a:r>
            <a:r>
              <a:rPr lang="en-US" dirty="0"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r>
              <a:rPr lang="ne-NP" dirty="0">
                <a:latin typeface="Sanskrit Text" panose="02020503050405020304" pitchFamily="18" charset="0"/>
                <a:cs typeface="Sanskrit Text" panose="02020503050405020304" pitchFamily="18" charset="0"/>
              </a:rPr>
              <a:t>भूकम्पको कारणले भएको क्षति</a:t>
            </a:r>
            <a:endParaRPr lang="en-US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3602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1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89612" y="2320961"/>
            <a:ext cx="3828804" cy="2872234"/>
          </a:xfrm>
        </p:spPr>
      </p:pic>
      <p:pic>
        <p:nvPicPr>
          <p:cNvPr id="68612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9531" y="2008842"/>
            <a:ext cx="3103479" cy="4138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7B1D7C9A-DD63-CF5A-5A36-540875607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5751" y="590520"/>
            <a:ext cx="6930568" cy="60022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ne-NP" dirty="0">
                <a:latin typeface="Sanskrit Text" panose="02020503050405020304" pitchFamily="18" charset="0"/>
                <a:cs typeface="Sanskrit Text" panose="02020503050405020304" pitchFamily="18" charset="0"/>
              </a:rPr>
              <a:t>गोरखा</a:t>
            </a:r>
            <a:r>
              <a:rPr lang="en-US" dirty="0"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r>
              <a:rPr lang="ne-NP" dirty="0">
                <a:latin typeface="Sanskrit Text" panose="02020503050405020304" pitchFamily="18" charset="0"/>
                <a:cs typeface="Sanskrit Text" panose="02020503050405020304" pitchFamily="18" charset="0"/>
              </a:rPr>
              <a:t>भूकम्पको कारणले भएको क्षति</a:t>
            </a:r>
            <a:endParaRPr lang="en-US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6739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5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90304" y="2013897"/>
            <a:ext cx="5103808" cy="3339778"/>
          </a:xfrm>
        </p:spPr>
      </p:pic>
      <p:pic>
        <p:nvPicPr>
          <p:cNvPr id="69636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6017" y="3897972"/>
            <a:ext cx="4502319" cy="2884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BEEE68F9-9323-B6B5-554B-6753ECE97E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5751" y="590520"/>
            <a:ext cx="6930568" cy="60022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ne-NP" dirty="0">
                <a:latin typeface="Sanskrit Text" panose="02020503050405020304" pitchFamily="18" charset="0"/>
                <a:cs typeface="Sanskrit Text" panose="02020503050405020304" pitchFamily="18" charset="0"/>
              </a:rPr>
              <a:t>गोरखा</a:t>
            </a:r>
            <a:r>
              <a:rPr lang="en-US" dirty="0"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r>
              <a:rPr lang="ne-NP" dirty="0">
                <a:latin typeface="Sanskrit Text" panose="02020503050405020304" pitchFamily="18" charset="0"/>
                <a:cs typeface="Sanskrit Text" panose="02020503050405020304" pitchFamily="18" charset="0"/>
              </a:rPr>
              <a:t>भूकम्पको कारणले भएको क्षति</a:t>
            </a:r>
            <a:endParaRPr lang="en-US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51526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78931" y="2013897"/>
            <a:ext cx="4406283" cy="2972061"/>
          </a:xfrm>
        </p:spPr>
      </p:pic>
      <p:pic>
        <p:nvPicPr>
          <p:cNvPr id="7066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688" y="3959890"/>
            <a:ext cx="4254648" cy="2838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3F0FD20-5F97-FC86-4236-EBF59E07C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5751" y="590520"/>
            <a:ext cx="6930568" cy="60022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ne-NP" dirty="0">
                <a:latin typeface="Sanskrit Text" panose="02020503050405020304" pitchFamily="18" charset="0"/>
                <a:cs typeface="Sanskrit Text" panose="02020503050405020304" pitchFamily="18" charset="0"/>
              </a:rPr>
              <a:t>गोरखा</a:t>
            </a:r>
            <a:r>
              <a:rPr lang="en-US" dirty="0"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r>
              <a:rPr lang="ne-NP" dirty="0">
                <a:latin typeface="Sanskrit Text" panose="02020503050405020304" pitchFamily="18" charset="0"/>
                <a:cs typeface="Sanskrit Text" panose="02020503050405020304" pitchFamily="18" charset="0"/>
              </a:rPr>
              <a:t>भूकम्पको कारणले भएको क्षति</a:t>
            </a:r>
            <a:endParaRPr lang="en-US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4940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601119" y="401602"/>
            <a:ext cx="6712192" cy="100516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8210" tIns="49105" rIns="98210" bIns="49105" numCol="1" rtlCol="0" anchor="ctr" anchorCtr="0" compatLnSpc="1">
            <a:prstTxWarp prst="textNoShape">
              <a:avLst/>
            </a:prstTxWarp>
            <a:normAutofit/>
          </a:bodyPr>
          <a:lstStyle/>
          <a:p>
            <a:pPr>
              <a:defRPr/>
            </a:pPr>
            <a:r>
              <a:rPr lang="en-US" sz="5400" dirty="0" err="1">
                <a:latin typeface="Preeti" pitchFamily="2" charset="0"/>
              </a:rPr>
              <a:t>uf</a:t>
            </a:r>
            <a:r>
              <a:rPr lang="en-US" sz="5400" dirty="0">
                <a:latin typeface="Preeti" pitchFamily="2" charset="0"/>
              </a:rPr>
              <a:t>]/</a:t>
            </a:r>
            <a:r>
              <a:rPr lang="en-US" sz="5400" dirty="0" err="1">
                <a:latin typeface="Preeti" pitchFamily="2" charset="0"/>
              </a:rPr>
              <a:t>vf</a:t>
            </a:r>
            <a:r>
              <a:rPr lang="en-US" sz="5400" dirty="0">
                <a:latin typeface="Preeti" pitchFamily="2" charset="0"/>
              </a:rPr>
              <a:t> </a:t>
            </a:r>
            <a:r>
              <a:rPr lang="en-US" sz="5400" dirty="0" err="1">
                <a:latin typeface="Preeti" pitchFamily="2" charset="0"/>
              </a:rPr>
              <a:t>e"sDk</a:t>
            </a:r>
            <a:r>
              <a:rPr lang="en-US" sz="5400" dirty="0">
                <a:latin typeface="Preeti" pitchFamily="2" charset="0"/>
              </a:rPr>
              <a:t> </a:t>
            </a:r>
            <a:r>
              <a:rPr lang="en-US" sz="5400" dirty="0" err="1">
                <a:latin typeface="Preeti" pitchFamily="2" charset="0"/>
              </a:rPr>
              <a:t>k|efj</a:t>
            </a:r>
            <a:endParaRPr lang="en-US" sz="5400" dirty="0">
              <a:latin typeface="Preeti" pitchFamily="2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06319" y="1950940"/>
            <a:ext cx="4190670" cy="49827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638" b="1" dirty="0">
                <a:solidFill>
                  <a:srgbClr val="0000CC"/>
                </a:solidFill>
              </a:rPr>
              <a:t>2015 Earthquake: 7.6 Mg</a:t>
            </a:r>
          </a:p>
        </p:txBody>
      </p:sp>
      <p:sp>
        <p:nvSpPr>
          <p:cNvPr id="5" name="Oval 4"/>
          <p:cNvSpPr/>
          <p:nvPr/>
        </p:nvSpPr>
        <p:spPr>
          <a:xfrm>
            <a:off x="783757" y="1913219"/>
            <a:ext cx="2751880" cy="2088671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892" tIns="47447" rIns="94892" bIns="47447" anchor="ctr"/>
          <a:lstStyle/>
          <a:p>
            <a:pPr algn="ctr">
              <a:spcBef>
                <a:spcPts val="622"/>
              </a:spcBef>
              <a:spcAft>
                <a:spcPts val="622"/>
              </a:spcAft>
              <a:defRPr/>
            </a:pPr>
            <a:r>
              <a:rPr lang="en-US" sz="4146" b="1" dirty="0">
                <a:latin typeface="Preeti" pitchFamily="2" charset="0"/>
                <a:ea typeface="MS Mincho" panose="02020609040205080304" pitchFamily="49" charset="-128"/>
                <a:cs typeface="Arial" panose="020B0604020202020204" pitchFamily="34" charset="0"/>
              </a:rPr>
              <a:t>d[t</a:t>
            </a:r>
          </a:p>
          <a:p>
            <a:pPr algn="ctr">
              <a:spcBef>
                <a:spcPts val="622"/>
              </a:spcBef>
              <a:spcAft>
                <a:spcPts val="622"/>
              </a:spcAft>
              <a:defRPr/>
            </a:pPr>
            <a:r>
              <a:rPr lang="en-US" sz="4146" b="1" dirty="0">
                <a:latin typeface="Preeti" pitchFamily="2" charset="0"/>
                <a:ea typeface="MS Mincho" panose="02020609040205080304" pitchFamily="49" charset="-128"/>
                <a:cs typeface="Arial" panose="020B0604020202020204" pitchFamily="34" charset="0"/>
              </a:rPr>
              <a:t>*&amp;()</a:t>
            </a:r>
          </a:p>
        </p:txBody>
      </p:sp>
      <p:sp>
        <p:nvSpPr>
          <p:cNvPr id="6" name="Oval 5"/>
          <p:cNvSpPr/>
          <p:nvPr/>
        </p:nvSpPr>
        <p:spPr>
          <a:xfrm>
            <a:off x="3661145" y="2602571"/>
            <a:ext cx="2871901" cy="2082128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892" tIns="47447" rIns="94892" bIns="47447" anchor="ctr"/>
          <a:lstStyle/>
          <a:p>
            <a:pPr algn="ctr">
              <a:spcBef>
                <a:spcPts val="622"/>
              </a:spcBef>
              <a:spcAft>
                <a:spcPts val="622"/>
              </a:spcAft>
              <a:defRPr/>
            </a:pPr>
            <a:r>
              <a:rPr lang="en-US" sz="4146" b="1" dirty="0">
                <a:latin typeface="Preeti" pitchFamily="2" charset="0"/>
                <a:ea typeface="MS Mincho" panose="02020609040205080304" pitchFamily="49" charset="-128"/>
                <a:cs typeface="Arial" panose="020B0604020202020204" pitchFamily="34" charset="0"/>
              </a:rPr>
              <a:t>3fOt]</a:t>
            </a:r>
          </a:p>
          <a:p>
            <a:pPr algn="ctr">
              <a:spcBef>
                <a:spcPts val="622"/>
              </a:spcBef>
              <a:spcAft>
                <a:spcPts val="622"/>
              </a:spcAft>
              <a:defRPr/>
            </a:pPr>
            <a:r>
              <a:rPr lang="en-US" sz="4146" b="1" dirty="0">
                <a:latin typeface="Preeti" pitchFamily="2" charset="0"/>
                <a:ea typeface="MS Mincho" panose="02020609040205080304" pitchFamily="49" charset="-128"/>
                <a:cs typeface="Arial" panose="020B0604020202020204" pitchFamily="34" charset="0"/>
              </a:rPr>
              <a:t>@@#))</a:t>
            </a:r>
          </a:p>
        </p:txBody>
      </p:sp>
      <p:sp>
        <p:nvSpPr>
          <p:cNvPr id="7" name="Oval 6"/>
          <p:cNvSpPr/>
          <p:nvPr/>
        </p:nvSpPr>
        <p:spPr>
          <a:xfrm>
            <a:off x="6693034" y="3093466"/>
            <a:ext cx="3435351" cy="2721072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892" tIns="47447" rIns="94892" bIns="47447" anchor="ctr"/>
          <a:lstStyle/>
          <a:p>
            <a:pPr algn="ctr">
              <a:spcBef>
                <a:spcPts val="622"/>
              </a:spcBef>
              <a:spcAft>
                <a:spcPts val="622"/>
              </a:spcAft>
              <a:defRPr/>
            </a:pPr>
            <a:r>
              <a:rPr lang="en-US" sz="3524" b="1" dirty="0" err="1">
                <a:latin typeface="Preeti" pitchFamily="2" charset="0"/>
                <a:ea typeface="MS Mincho" panose="02020609040205080304" pitchFamily="49" charset="-128"/>
                <a:cs typeface="Arial" panose="020B0604020202020204" pitchFamily="34" charset="0"/>
              </a:rPr>
              <a:t>k|efljt</a:t>
            </a:r>
            <a:r>
              <a:rPr lang="en-US" sz="3524" b="1" dirty="0">
                <a:latin typeface="Preeti" pitchFamily="2" charset="0"/>
                <a:ea typeface="MS Mincho" panose="02020609040205080304" pitchFamily="49" charset="-128"/>
                <a:cs typeface="Arial" panose="020B0604020202020204" pitchFamily="34" charset="0"/>
              </a:rPr>
              <a:t> hg;+</a:t>
            </a:r>
            <a:r>
              <a:rPr lang="en-US" sz="3524" b="1" dirty="0" err="1">
                <a:latin typeface="Preeti" pitchFamily="2" charset="0"/>
                <a:ea typeface="MS Mincho" panose="02020609040205080304" pitchFamily="49" charset="-128"/>
                <a:cs typeface="Arial" panose="020B0604020202020204" pitchFamily="34" charset="0"/>
              </a:rPr>
              <a:t>Vof</a:t>
            </a:r>
            <a:r>
              <a:rPr lang="en-US" sz="3524" b="1" dirty="0">
                <a:latin typeface="Preeti" pitchFamily="2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br>
              <a:rPr lang="en-US" sz="3524" b="1" dirty="0">
                <a:latin typeface="Preeti" pitchFamily="2" charset="0"/>
                <a:ea typeface="MS Mincho" panose="02020609040205080304" pitchFamily="49" charset="-128"/>
                <a:cs typeface="Arial" panose="020B0604020202020204" pitchFamily="34" charset="0"/>
              </a:rPr>
            </a:br>
            <a:r>
              <a:rPr lang="en-US" sz="3524" b="1" dirty="0">
                <a:latin typeface="Preeti" pitchFamily="2" charset="0"/>
                <a:ea typeface="MS Mincho" panose="02020609040205080304" pitchFamily="49" charset="-128"/>
                <a:cs typeface="Arial" panose="020B0604020202020204" pitchFamily="34" charset="0"/>
              </a:rPr>
              <a:t>* </a:t>
            </a:r>
            <a:r>
              <a:rPr lang="en-US" sz="3524" b="1" dirty="0" err="1">
                <a:latin typeface="Preeti" pitchFamily="2" charset="0"/>
                <a:ea typeface="MS Mincho" panose="02020609040205080304" pitchFamily="49" charset="-128"/>
                <a:cs typeface="Arial" panose="020B0604020202020204" pitchFamily="34" charset="0"/>
              </a:rPr>
              <a:t>nfv</a:t>
            </a:r>
            <a:endParaRPr lang="en-US" sz="3524" b="1" dirty="0">
              <a:latin typeface="Preeti" pitchFamily="2" charset="0"/>
              <a:ea typeface="MS Mincho" panose="02020609040205080304" pitchFamily="49" charset="-128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87946" y="5967891"/>
            <a:ext cx="2100078" cy="475771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46" i="1" dirty="0">
                <a:latin typeface="Arial"/>
                <a:cs typeface="Arial"/>
              </a:rPr>
              <a:t>Source: NPC,2015</a:t>
            </a:r>
          </a:p>
          <a:p>
            <a:pPr algn="r">
              <a:defRPr/>
            </a:pPr>
            <a:r>
              <a:rPr lang="en-US" sz="1246" i="1" dirty="0">
                <a:latin typeface="Arial"/>
                <a:cs typeface="Arial"/>
              </a:rPr>
              <a:t>Data: As of May 21, 2015</a:t>
            </a:r>
          </a:p>
        </p:txBody>
      </p:sp>
      <p:sp>
        <p:nvSpPr>
          <p:cNvPr id="10" name="TextBox 8"/>
          <p:cNvSpPr txBox="1">
            <a:spLocks noChangeArrowheads="1"/>
          </p:cNvSpPr>
          <p:nvPr/>
        </p:nvSpPr>
        <p:spPr bwMode="auto">
          <a:xfrm>
            <a:off x="1021781" y="5074953"/>
            <a:ext cx="2275832" cy="226164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3524" b="1" dirty="0">
                <a:latin typeface="Preeti" pitchFamily="2" charset="0"/>
                <a:cs typeface="Arial" panose="020B0604020202020204" pitchFamily="34" charset="0"/>
              </a:rPr>
              <a:t>d[</a:t>
            </a:r>
            <a:r>
              <a:rPr lang="en-US" altLang="en-US" sz="3524" b="1" dirty="0" err="1">
                <a:latin typeface="Preeti" pitchFamily="2" charset="0"/>
                <a:cs typeface="Arial" panose="020B0604020202020204" pitchFamily="34" charset="0"/>
              </a:rPr>
              <a:t>ts</a:t>
            </a:r>
            <a:r>
              <a:rPr lang="en-US" altLang="en-US" sz="3524" b="1" dirty="0">
                <a:latin typeface="Preeti" pitchFamily="2" charset="0"/>
                <a:cs typeface="Arial" panose="020B0604020202020204" pitchFamily="34" charset="0"/>
              </a:rPr>
              <a:t>  </a:t>
            </a:r>
          </a:p>
          <a:p>
            <a:r>
              <a:rPr lang="en-US" altLang="en-US" sz="3524" b="1" dirty="0" err="1">
                <a:latin typeface="Preeti" pitchFamily="2" charset="0"/>
                <a:cs typeface="Arial" panose="020B0604020202020204" pitchFamily="34" charset="0"/>
              </a:rPr>
              <a:t>ef</a:t>
            </a:r>
            <a:r>
              <a:rPr lang="en-US" altLang="en-US" sz="3524" b="1" dirty="0">
                <a:latin typeface="Preeti" pitchFamily="2" charset="0"/>
                <a:cs typeface="Arial" panose="020B0604020202020204" pitchFamily="34" charset="0"/>
              </a:rPr>
              <a:t>/t &amp;*</a:t>
            </a:r>
          </a:p>
          <a:p>
            <a:r>
              <a:rPr lang="en-US" altLang="en-US" sz="3524" b="1" dirty="0" err="1">
                <a:latin typeface="Preeti" pitchFamily="2" charset="0"/>
                <a:cs typeface="Arial" panose="020B0604020202020204" pitchFamily="34" charset="0"/>
              </a:rPr>
              <a:t>rLg</a:t>
            </a:r>
            <a:r>
              <a:rPr lang="en-US" altLang="en-US" sz="3524" b="1" dirty="0">
                <a:latin typeface="Preeti" pitchFamily="2" charset="0"/>
                <a:cs typeface="Arial" panose="020B0604020202020204" pitchFamily="34" charset="0"/>
              </a:rPr>
              <a:t> @%</a:t>
            </a:r>
          </a:p>
          <a:p>
            <a:r>
              <a:rPr lang="en-US" altLang="en-US" sz="3524" b="1" dirty="0" err="1">
                <a:latin typeface="Preeti" pitchFamily="2" charset="0"/>
                <a:cs typeface="Arial" panose="020B0604020202020204" pitchFamily="34" charset="0"/>
              </a:rPr>
              <a:t>a+unfb</a:t>
            </a:r>
            <a:r>
              <a:rPr lang="en-US" altLang="en-US" sz="3524" b="1" dirty="0">
                <a:latin typeface="Preeti" pitchFamily="2" charset="0"/>
                <a:cs typeface="Arial" panose="020B0604020202020204" pitchFamily="34" charset="0"/>
              </a:rPr>
              <a:t>]z $</a:t>
            </a:r>
          </a:p>
        </p:txBody>
      </p:sp>
    </p:spTree>
    <p:extLst>
      <p:ext uri="{BB962C8B-B14F-4D97-AF65-F5344CB8AC3E}">
        <p14:creationId xmlns:p14="http://schemas.microsoft.com/office/powerpoint/2010/main" val="1634945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" grpId="0" animBg="1"/>
      <p:bldP spid="6" grpId="0" animBg="1"/>
      <p:bldP spid="7" grpId="0" animBg="1"/>
      <p:bldP spid="8" grpId="0" animBg="1"/>
      <p:bldP spid="1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677318" y="241845"/>
            <a:ext cx="8011319" cy="10668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defRPr/>
            </a:pPr>
            <a:r>
              <a:rPr lang="en-US" sz="4400" b="1" dirty="0">
                <a:latin typeface="Preeti" pitchFamily="2" charset="0"/>
              </a:rPr>
              <a:t>g]</a:t>
            </a:r>
            <a:r>
              <a:rPr lang="en-US" sz="4400" b="1" dirty="0" err="1">
                <a:latin typeface="Preeti" pitchFamily="2" charset="0"/>
              </a:rPr>
              <a:t>kfndf</a:t>
            </a:r>
            <a:r>
              <a:rPr lang="en-US" sz="4400" b="1" dirty="0">
                <a:latin typeface="Preeti" pitchFamily="2" charset="0"/>
              </a:rPr>
              <a:t> </a:t>
            </a:r>
            <a:r>
              <a:rPr lang="en-US" sz="4400" b="1" dirty="0" err="1">
                <a:latin typeface="Preeti" pitchFamily="2" charset="0"/>
              </a:rPr>
              <a:t>xfn</a:t>
            </a:r>
            <a:r>
              <a:rPr lang="en-US" sz="4400" b="1" dirty="0">
                <a:latin typeface="Preeti" pitchFamily="2" charset="0"/>
              </a:rPr>
              <a:t>}sf </a:t>
            </a:r>
            <a:r>
              <a:rPr lang="en-US" sz="4400" b="1" dirty="0" err="1">
                <a:latin typeface="Preeti" pitchFamily="2" charset="0"/>
              </a:rPr>
              <a:t>e"sDkx</a:t>
            </a:r>
            <a:r>
              <a:rPr lang="en-US" sz="4400" b="1" dirty="0">
                <a:latin typeface="Preeti" pitchFamily="2" charset="0"/>
              </a:rPr>
              <a:t>?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reeti" pitchFamily="2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5510E93-949F-ADFF-FC6F-8F5A2AE1A92C}"/>
              </a:ext>
            </a:extLst>
          </p:cNvPr>
          <p:cNvSpPr/>
          <p:nvPr/>
        </p:nvSpPr>
        <p:spPr>
          <a:xfrm>
            <a:off x="3858419" y="1927144"/>
            <a:ext cx="2971800" cy="1384995"/>
          </a:xfrm>
          <a:prstGeom prst="rect">
            <a:avLst/>
          </a:prstGeom>
          <a:ln>
            <a:noFill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800" b="1" dirty="0" err="1">
                <a:solidFill>
                  <a:srgbClr val="0000CC"/>
                </a:solidFill>
              </a:rPr>
              <a:t>Bajura</a:t>
            </a:r>
            <a:r>
              <a:rPr lang="en-US" sz="2800" b="1" dirty="0">
                <a:solidFill>
                  <a:srgbClr val="0000CC"/>
                </a:solidFill>
              </a:rPr>
              <a:t> Earthquake </a:t>
            </a:r>
          </a:p>
          <a:p>
            <a:pPr algn="ctr"/>
            <a:r>
              <a:rPr lang="en-US" sz="2800" b="1" dirty="0">
                <a:solidFill>
                  <a:srgbClr val="0000CC"/>
                </a:solidFill>
              </a:rPr>
              <a:t>2079-10-10</a:t>
            </a:r>
          </a:p>
          <a:p>
            <a:pPr algn="ctr"/>
            <a:r>
              <a:rPr lang="en-US" sz="2800" b="1" dirty="0">
                <a:solidFill>
                  <a:srgbClr val="0000CC"/>
                </a:solidFill>
              </a:rPr>
              <a:t> 5.9 Mg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DFB1BBA-1C36-64C6-1EC7-BA582B0BB81E}"/>
              </a:ext>
            </a:extLst>
          </p:cNvPr>
          <p:cNvSpPr/>
          <p:nvPr/>
        </p:nvSpPr>
        <p:spPr>
          <a:xfrm>
            <a:off x="253666" y="3616635"/>
            <a:ext cx="3181350" cy="1384995"/>
          </a:xfrm>
          <a:prstGeom prst="rect">
            <a:avLst/>
          </a:prstGeom>
          <a:ln>
            <a:noFill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800" b="1" dirty="0" err="1">
                <a:solidFill>
                  <a:srgbClr val="0000CC"/>
                </a:solidFill>
              </a:rPr>
              <a:t>Bhajang</a:t>
            </a:r>
            <a:r>
              <a:rPr lang="en-US" sz="2800" b="1" dirty="0">
                <a:solidFill>
                  <a:srgbClr val="0000CC"/>
                </a:solidFill>
              </a:rPr>
              <a:t> Earthquake </a:t>
            </a:r>
          </a:p>
          <a:p>
            <a:pPr algn="ctr"/>
            <a:r>
              <a:rPr lang="en-US" sz="2800" b="1" dirty="0">
                <a:solidFill>
                  <a:srgbClr val="0000CC"/>
                </a:solidFill>
              </a:rPr>
              <a:t>2080-6-16</a:t>
            </a:r>
          </a:p>
          <a:p>
            <a:pPr algn="ctr"/>
            <a:r>
              <a:rPr lang="en-US" sz="2800" b="1" dirty="0">
                <a:solidFill>
                  <a:srgbClr val="0000CC"/>
                </a:solidFill>
              </a:rPr>
              <a:t> 6.3 Mg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B4FB8E6-5D4D-4629-15F7-7B444805A8B5}"/>
              </a:ext>
            </a:extLst>
          </p:cNvPr>
          <p:cNvSpPr/>
          <p:nvPr/>
        </p:nvSpPr>
        <p:spPr>
          <a:xfrm>
            <a:off x="7380761" y="1836702"/>
            <a:ext cx="2971800" cy="1384995"/>
          </a:xfrm>
          <a:prstGeom prst="rect">
            <a:avLst/>
          </a:prstGeom>
          <a:ln>
            <a:noFill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800" b="1" dirty="0" err="1">
                <a:solidFill>
                  <a:srgbClr val="0000CC"/>
                </a:solidFill>
              </a:rPr>
              <a:t>Bajura</a:t>
            </a:r>
            <a:r>
              <a:rPr lang="en-US" sz="2800" b="1" dirty="0">
                <a:solidFill>
                  <a:srgbClr val="0000CC"/>
                </a:solidFill>
              </a:rPr>
              <a:t> Earthquake </a:t>
            </a:r>
          </a:p>
          <a:p>
            <a:pPr algn="ctr"/>
            <a:r>
              <a:rPr lang="en-US" sz="2800" b="1" dirty="0">
                <a:solidFill>
                  <a:srgbClr val="0000CC"/>
                </a:solidFill>
              </a:rPr>
              <a:t>2080-1-15</a:t>
            </a:r>
          </a:p>
          <a:p>
            <a:pPr algn="ctr"/>
            <a:r>
              <a:rPr lang="en-US" sz="2800" b="1" dirty="0">
                <a:solidFill>
                  <a:srgbClr val="0000CC"/>
                </a:solidFill>
              </a:rPr>
              <a:t> 5.9 Mg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0AFB7F-F4B2-7ECA-BBBA-DF44496B54FF}"/>
              </a:ext>
            </a:extLst>
          </p:cNvPr>
          <p:cNvSpPr/>
          <p:nvPr/>
        </p:nvSpPr>
        <p:spPr>
          <a:xfrm>
            <a:off x="7250612" y="5257338"/>
            <a:ext cx="3181350" cy="1384995"/>
          </a:xfrm>
          <a:prstGeom prst="rect">
            <a:avLst/>
          </a:prstGeom>
          <a:ln>
            <a:noFill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800" b="1" dirty="0" err="1">
                <a:solidFill>
                  <a:srgbClr val="0000CC"/>
                </a:solidFill>
              </a:rPr>
              <a:t>Jajarkot</a:t>
            </a:r>
            <a:r>
              <a:rPr lang="en-US" sz="2800" b="1" dirty="0">
                <a:solidFill>
                  <a:srgbClr val="0000CC"/>
                </a:solidFill>
              </a:rPr>
              <a:t> Earthquake </a:t>
            </a:r>
          </a:p>
          <a:p>
            <a:pPr algn="ctr"/>
            <a:r>
              <a:rPr lang="en-US" sz="2800" b="1" dirty="0">
                <a:solidFill>
                  <a:srgbClr val="0000CC"/>
                </a:solidFill>
              </a:rPr>
              <a:t>2080-7-17</a:t>
            </a:r>
          </a:p>
          <a:p>
            <a:pPr algn="ctr"/>
            <a:r>
              <a:rPr lang="en-US" sz="2800" b="1" dirty="0">
                <a:solidFill>
                  <a:srgbClr val="0000CC"/>
                </a:solidFill>
              </a:rPr>
              <a:t> 6.4 Mg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6256154-ED6F-0028-570D-014DAE3FC47A}"/>
              </a:ext>
            </a:extLst>
          </p:cNvPr>
          <p:cNvSpPr txBox="1"/>
          <p:nvPr/>
        </p:nvSpPr>
        <p:spPr>
          <a:xfrm>
            <a:off x="3363119" y="6130916"/>
            <a:ext cx="4076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Source: Government of Nepal, </a:t>
            </a:r>
          </a:p>
          <a:p>
            <a:pPr algn="ctr"/>
            <a:r>
              <a:rPr lang="en-US" sz="1200" i="1" dirty="0"/>
              <a:t>Ministry of Industry, Commerce and Supplies</a:t>
            </a:r>
          </a:p>
          <a:p>
            <a:pPr algn="ctr"/>
            <a:r>
              <a:rPr lang="en-US" sz="1200" i="1" dirty="0"/>
              <a:t>Department of Mines and Geology</a:t>
            </a:r>
          </a:p>
          <a:p>
            <a:pPr algn="ctr"/>
            <a:r>
              <a:rPr lang="en-US" sz="1200" i="1" dirty="0"/>
              <a:t>National Earthquake Monitoring and Research Center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6D8239-EED7-38F5-1470-25789DB7C544}"/>
              </a:ext>
            </a:extLst>
          </p:cNvPr>
          <p:cNvSpPr/>
          <p:nvPr/>
        </p:nvSpPr>
        <p:spPr>
          <a:xfrm>
            <a:off x="253857" y="5221372"/>
            <a:ext cx="3276600" cy="1384995"/>
          </a:xfrm>
          <a:prstGeom prst="rect">
            <a:avLst/>
          </a:prstGeom>
          <a:ln>
            <a:noFill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800" b="1" dirty="0" err="1">
                <a:solidFill>
                  <a:srgbClr val="0000CC"/>
                </a:solidFill>
              </a:rPr>
              <a:t>Jajarkot</a:t>
            </a:r>
            <a:r>
              <a:rPr lang="en-US" sz="2800" b="1" dirty="0">
                <a:solidFill>
                  <a:srgbClr val="0000CC"/>
                </a:solidFill>
              </a:rPr>
              <a:t> Earthquake </a:t>
            </a:r>
          </a:p>
          <a:p>
            <a:pPr algn="ctr"/>
            <a:r>
              <a:rPr lang="en-US" sz="2800" b="1" dirty="0">
                <a:solidFill>
                  <a:srgbClr val="0000CC"/>
                </a:solidFill>
              </a:rPr>
              <a:t>2080-7-20</a:t>
            </a:r>
          </a:p>
          <a:p>
            <a:pPr algn="ctr"/>
            <a:r>
              <a:rPr lang="en-US" sz="2800" b="1" dirty="0">
                <a:solidFill>
                  <a:srgbClr val="0000CC"/>
                </a:solidFill>
              </a:rPr>
              <a:t> 5.8 Mg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1A9C6B3-F6A2-1CF1-10F9-67743F67FE44}"/>
              </a:ext>
            </a:extLst>
          </p:cNvPr>
          <p:cNvSpPr/>
          <p:nvPr/>
        </p:nvSpPr>
        <p:spPr>
          <a:xfrm>
            <a:off x="7197678" y="3508925"/>
            <a:ext cx="3181350" cy="1384995"/>
          </a:xfrm>
          <a:prstGeom prst="rect">
            <a:avLst/>
          </a:prstGeom>
          <a:ln>
            <a:noFill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000CC"/>
                </a:solidFill>
              </a:rPr>
              <a:t>Dhading Earthquake </a:t>
            </a:r>
          </a:p>
          <a:p>
            <a:pPr algn="ctr"/>
            <a:r>
              <a:rPr lang="en-US" sz="2800" b="1" dirty="0">
                <a:solidFill>
                  <a:srgbClr val="0000CC"/>
                </a:solidFill>
              </a:rPr>
              <a:t>2080-7-5</a:t>
            </a:r>
          </a:p>
          <a:p>
            <a:pPr algn="ctr"/>
            <a:r>
              <a:rPr lang="en-US" sz="2800" b="1" dirty="0">
                <a:solidFill>
                  <a:srgbClr val="0000CC"/>
                </a:solidFill>
              </a:rPr>
              <a:t> 6.1 Mg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EB4974C-770F-660C-7549-4255C3999942}"/>
              </a:ext>
            </a:extLst>
          </p:cNvPr>
          <p:cNvSpPr/>
          <p:nvPr/>
        </p:nvSpPr>
        <p:spPr>
          <a:xfrm>
            <a:off x="309610" y="1927143"/>
            <a:ext cx="2971800" cy="1384995"/>
          </a:xfrm>
          <a:prstGeom prst="rect">
            <a:avLst/>
          </a:prstGeom>
          <a:ln>
            <a:noFill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800" b="1" dirty="0" err="1">
                <a:solidFill>
                  <a:srgbClr val="0000CC"/>
                </a:solidFill>
              </a:rPr>
              <a:t>Doti</a:t>
            </a:r>
            <a:r>
              <a:rPr lang="en-US" sz="2800" b="1" dirty="0">
                <a:solidFill>
                  <a:srgbClr val="0000CC"/>
                </a:solidFill>
              </a:rPr>
              <a:t> Earthquake </a:t>
            </a:r>
          </a:p>
          <a:p>
            <a:pPr algn="ctr"/>
            <a:r>
              <a:rPr lang="en-US" sz="2800" b="1" dirty="0">
                <a:solidFill>
                  <a:srgbClr val="0000CC"/>
                </a:solidFill>
              </a:rPr>
              <a:t>2079-7-23</a:t>
            </a:r>
          </a:p>
          <a:p>
            <a:pPr algn="ctr"/>
            <a:r>
              <a:rPr lang="en-US" sz="2800" b="1" dirty="0">
                <a:solidFill>
                  <a:srgbClr val="0000CC"/>
                </a:solidFill>
              </a:rPr>
              <a:t> 6.6 Mg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6BDFE7-84E2-2CE0-A987-E4DAEF1B6F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665" y="1910167"/>
            <a:ext cx="10449308" cy="47321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A6D2D92-9EBC-C607-695A-47C6E5FF0E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1919" y="1898257"/>
            <a:ext cx="8128471" cy="474028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71B54C6-BABE-A522-4DE4-3C94DAF700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1949" y="1342070"/>
            <a:ext cx="7468247" cy="557070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ECD4B5A-FB27-5C2F-DC35-1A0888FCB9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5821" y="1542386"/>
            <a:ext cx="8356981" cy="517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672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6319" y="1613327"/>
            <a:ext cx="8012279" cy="56649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91919" y="1338262"/>
            <a:ext cx="5285536" cy="90576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7553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43" dirty="0">
                <a:solidFill>
                  <a:prstClr val="black"/>
                </a:solidFill>
                <a:latin typeface="Impact" panose="020B0806030902050204" pitchFamily="34" charset="0"/>
              </a:rPr>
              <a:t>Total Casualties (1971-2017) = 47,255 </a:t>
            </a:r>
          </a:p>
          <a:p>
            <a:pPr defTabSz="7553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43" dirty="0">
                <a:solidFill>
                  <a:prstClr val="black"/>
                </a:solidFill>
                <a:latin typeface="Impact" panose="020B0806030902050204" pitchFamily="34" charset="0"/>
              </a:rPr>
              <a:t>Average Casualties per Year = 1006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2563D0-93F0-2D47-B647-00B1A8FCA470}"/>
              </a:ext>
            </a:extLst>
          </p:cNvPr>
          <p:cNvSpPr txBox="1"/>
          <p:nvPr/>
        </p:nvSpPr>
        <p:spPr>
          <a:xfrm>
            <a:off x="2601119" y="498230"/>
            <a:ext cx="7165500" cy="702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1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965" dirty="0" err="1">
                <a:solidFill>
                  <a:srgbClr val="0000CC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विपदबाट</a:t>
            </a:r>
            <a:r>
              <a:rPr lang="en-US" sz="3965" dirty="0">
                <a:solidFill>
                  <a:srgbClr val="0000CC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r>
              <a:rPr lang="en-US" sz="3965" dirty="0" err="1">
                <a:solidFill>
                  <a:srgbClr val="0000CC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भएको</a:t>
            </a:r>
            <a:r>
              <a:rPr lang="en-US" sz="3965" dirty="0">
                <a:solidFill>
                  <a:srgbClr val="0000CC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r>
              <a:rPr lang="en-US" sz="3965" dirty="0" err="1">
                <a:solidFill>
                  <a:srgbClr val="0000CC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मृत्यु</a:t>
            </a:r>
            <a:endParaRPr lang="en-US" sz="3965" dirty="0">
              <a:solidFill>
                <a:srgbClr val="0000CC"/>
              </a:solidFill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805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467519" y="881062"/>
            <a:ext cx="5343525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en-US" sz="2400" b="1" dirty="0"/>
              <a:t> </a:t>
            </a:r>
          </a:p>
          <a:p>
            <a:pPr>
              <a:buNone/>
            </a:pPr>
            <a:endParaRPr lang="en-US" sz="2400" b="1" dirty="0"/>
          </a:p>
          <a:p>
            <a:pPr>
              <a:buNone/>
            </a:pPr>
            <a:endParaRPr lang="en-US" sz="2400" b="1" dirty="0"/>
          </a:p>
          <a:p>
            <a:pPr>
              <a:buNone/>
            </a:pPr>
            <a:endParaRPr lang="en-US" sz="2400" b="1" dirty="0"/>
          </a:p>
          <a:p>
            <a:pPr>
              <a:buNone/>
            </a:pPr>
            <a:endParaRPr lang="en-US" sz="2400" b="1" dirty="0"/>
          </a:p>
          <a:p>
            <a:pPr>
              <a:buNone/>
            </a:pPr>
            <a:endParaRPr lang="en-US" sz="2400" b="1" dirty="0"/>
          </a:p>
          <a:p>
            <a:pPr>
              <a:buNone/>
            </a:pPr>
            <a:endParaRPr lang="en-US" sz="2400" b="1" dirty="0"/>
          </a:p>
          <a:p>
            <a:pPr>
              <a:buNone/>
            </a:pPr>
            <a:endParaRPr lang="en-US" sz="2400" b="1" dirty="0"/>
          </a:p>
          <a:p>
            <a:pPr>
              <a:buNone/>
            </a:pPr>
            <a:endParaRPr lang="en-US" sz="2400" b="1" dirty="0"/>
          </a:p>
          <a:p>
            <a:pPr>
              <a:buNone/>
            </a:pPr>
            <a:endParaRPr lang="en-US" sz="2400" b="1" dirty="0"/>
          </a:p>
          <a:p>
            <a:pPr>
              <a:buNone/>
            </a:pPr>
            <a:endParaRPr lang="en-US" sz="2400" b="1" dirty="0"/>
          </a:p>
          <a:p>
            <a:pPr>
              <a:buNone/>
            </a:pPr>
            <a:endParaRPr lang="en-US" sz="2400" b="1" dirty="0"/>
          </a:p>
          <a:p>
            <a:pPr>
              <a:buNone/>
            </a:pPr>
            <a:endParaRPr lang="en-US" sz="2400" b="1" dirty="0"/>
          </a:p>
          <a:p>
            <a:pPr>
              <a:buNone/>
            </a:pPr>
            <a:endParaRPr lang="en-US" sz="2400" b="1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924719" y="2514968"/>
            <a:ext cx="4114800" cy="76200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1042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800" b="1" dirty="0">
                <a:latin typeface="Preeti" pitchFamily="2" charset="0"/>
                <a:cs typeface="Times New Roman" pitchFamily="18" charset="0"/>
              </a:rPr>
              <a:t>:</a:t>
            </a:r>
            <a:r>
              <a:rPr lang="en-US" sz="4800" b="1" dirty="0" err="1">
                <a:latin typeface="Preeti" pitchFamily="2" charset="0"/>
                <a:cs typeface="Times New Roman" pitchFamily="18" charset="0"/>
              </a:rPr>
              <a:t>yfgfGt</a:t>
            </a:r>
            <a:r>
              <a:rPr lang="en-US" sz="4800" b="1" dirty="0">
                <a:latin typeface="Preeti" pitchFamily="2" charset="0"/>
                <a:cs typeface="Times New Roman" pitchFamily="18" charset="0"/>
              </a:rPr>
              <a:t>/0f</a:t>
            </a:r>
            <a:endParaRPr kumimoji="0" lang="en-US" sz="4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6072283" y="3509683"/>
            <a:ext cx="3581400" cy="76200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1042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b="1" dirty="0">
                <a:latin typeface="Preeti" pitchFamily="2" charset="0"/>
                <a:cs typeface="Times New Roman" pitchFamily="18" charset="0"/>
              </a:rPr>
              <a:t>e]</a:t>
            </a:r>
            <a:r>
              <a:rPr lang="en-US" sz="4400" b="1" dirty="0" err="1">
                <a:latin typeface="Preeti" pitchFamily="2" charset="0"/>
                <a:cs typeface="Times New Roman" pitchFamily="18" charset="0"/>
              </a:rPr>
              <a:t>nf</a:t>
            </a:r>
            <a:r>
              <a:rPr lang="en-US" sz="4400" b="1" dirty="0">
                <a:latin typeface="Preeti" pitchFamily="2" charset="0"/>
                <a:cs typeface="Times New Roman" pitchFamily="18" charset="0"/>
              </a:rPr>
              <a:t> </a:t>
            </a:r>
            <a:r>
              <a:rPr lang="en-US" sz="4400" b="1" dirty="0" err="1">
                <a:latin typeface="Preeti" pitchFamily="2" charset="0"/>
                <a:cs typeface="Times New Roman" pitchFamily="18" charset="0"/>
              </a:rPr>
              <a:t>x'g</a:t>
            </a:r>
            <a:r>
              <a:rPr lang="en-US" sz="4400" b="1" dirty="0">
                <a:latin typeface="Preeti" pitchFamily="2" charset="0"/>
                <a:cs typeface="Times New Roman" pitchFamily="18" charset="0"/>
              </a:rPr>
              <a:t>]</a:t>
            </a:r>
            <a:endParaRPr kumimoji="0" lang="en-US" sz="4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71825" y="3466664"/>
            <a:ext cx="496252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000" b="1" dirty="0">
                <a:solidFill>
                  <a:srgbClr val="006600"/>
                </a:solidFill>
                <a:latin typeface="Preeti" pitchFamily="2" charset="0"/>
                <a:cs typeface="Times New Roman" pitchFamily="18" charset="0"/>
              </a:rPr>
              <a:t> </a:t>
            </a:r>
            <a:r>
              <a:rPr lang="en-US" sz="3000" b="1" dirty="0" err="1">
                <a:solidFill>
                  <a:srgbClr val="006600"/>
                </a:solidFill>
                <a:latin typeface="Preeti" pitchFamily="2" charset="0"/>
                <a:cs typeface="Times New Roman" pitchFamily="18" charset="0"/>
              </a:rPr>
              <a:t>Af</a:t>
            </a:r>
            <a:r>
              <a:rPr lang="en-US" sz="3000" b="1" dirty="0" err="1">
                <a:latin typeface="Preeti" pitchFamily="2" charset="0"/>
                <a:cs typeface="Times New Roman" pitchFamily="18" charset="0"/>
              </a:rPr>
              <a:t>f</a:t>
            </a:r>
            <a:r>
              <a:rPr lang="en-US" sz="3000" b="1" dirty="0" err="1">
                <a:solidFill>
                  <a:srgbClr val="006600"/>
                </a:solidFill>
                <a:latin typeface="Preeti" pitchFamily="2" charset="0"/>
                <a:cs typeface="Times New Roman" pitchFamily="18" charset="0"/>
              </a:rPr>
              <a:t>lx</a:t>
            </a:r>
            <a:r>
              <a:rPr lang="en-US" sz="3000" b="1" dirty="0">
                <a:solidFill>
                  <a:srgbClr val="006600"/>
                </a:solidFill>
                <a:latin typeface="Preeti" pitchFamily="2" charset="0"/>
                <a:cs typeface="Times New Roman" pitchFamily="18" charset="0"/>
              </a:rPr>
              <a:t>/ </a:t>
            </a:r>
            <a:r>
              <a:rPr lang="en-US" sz="3000" b="1" dirty="0" err="1">
                <a:solidFill>
                  <a:srgbClr val="006600"/>
                </a:solidFill>
                <a:latin typeface="Preeti" pitchFamily="2" charset="0"/>
                <a:cs typeface="Times New Roman" pitchFamily="18" charset="0"/>
              </a:rPr>
              <a:t>lg:sg'xf</a:t>
            </a:r>
            <a:r>
              <a:rPr lang="en-US" sz="3000" b="1" dirty="0">
                <a:solidFill>
                  <a:srgbClr val="006600"/>
                </a:solidFill>
                <a:latin typeface="Preeti" pitchFamily="2" charset="0"/>
                <a:cs typeface="Times New Roman" pitchFamily="18" charset="0"/>
              </a:rPr>
              <a:t>];\ t/ </a:t>
            </a:r>
            <a:r>
              <a:rPr lang="en-US" sz="3000" b="1" dirty="0" err="1">
                <a:solidFill>
                  <a:srgbClr val="006600"/>
                </a:solidFill>
                <a:latin typeface="Preeti" pitchFamily="2" charset="0"/>
                <a:cs typeface="Times New Roman" pitchFamily="18" charset="0"/>
              </a:rPr>
              <a:t>s'b</a:t>
            </a:r>
            <a:r>
              <a:rPr lang="en-US" sz="3000" b="1" dirty="0">
                <a:solidFill>
                  <a:srgbClr val="006600"/>
                </a:solidFill>
                <a:latin typeface="Preeti" pitchFamily="2" charset="0"/>
                <a:cs typeface="Times New Roman" pitchFamily="18" charset="0"/>
              </a:rPr>
              <a:t>\g] / </a:t>
            </a:r>
            <a:r>
              <a:rPr lang="en-US" sz="3000" b="1" dirty="0" err="1">
                <a:solidFill>
                  <a:srgbClr val="006600"/>
                </a:solidFill>
                <a:latin typeface="Preeti" pitchFamily="2" charset="0"/>
                <a:cs typeface="Times New Roman" pitchFamily="18" charset="0"/>
              </a:rPr>
              <a:t>xfd</a:t>
            </a:r>
            <a:r>
              <a:rPr lang="en-US" sz="3000" b="1" dirty="0">
                <a:solidFill>
                  <a:srgbClr val="006600"/>
                </a:solidFill>
                <a:latin typeface="Preeti" pitchFamily="2" charset="0"/>
                <a:cs typeface="Times New Roman" pitchFamily="18" charset="0"/>
              </a:rPr>
              <a:t> </a:t>
            </a:r>
            <a:r>
              <a:rPr lang="en-US" sz="3000" b="1" dirty="0" err="1">
                <a:solidFill>
                  <a:srgbClr val="006600"/>
                </a:solidFill>
                <a:latin typeface="Preeti" pitchFamily="2" charset="0"/>
                <a:cs typeface="Times New Roman" pitchFamily="18" charset="0"/>
              </a:rPr>
              <a:t>kmfNg</a:t>
            </a:r>
            <a:r>
              <a:rPr lang="en-US" sz="3000" b="1" dirty="0">
                <a:solidFill>
                  <a:srgbClr val="006600"/>
                </a:solidFill>
                <a:latin typeface="Preeti" pitchFamily="2" charset="0"/>
                <a:cs typeface="Times New Roman" pitchFamily="18" charset="0"/>
              </a:rPr>
              <a:t>] </a:t>
            </a:r>
            <a:r>
              <a:rPr lang="en-US" sz="3000" b="1" dirty="0" err="1">
                <a:solidFill>
                  <a:srgbClr val="006600"/>
                </a:solidFill>
                <a:latin typeface="Preeti" pitchFamily="2" charset="0"/>
                <a:cs typeface="Times New Roman" pitchFamily="18" charset="0"/>
              </a:rPr>
              <a:t>sfd</a:t>
            </a:r>
            <a:r>
              <a:rPr lang="en-US" sz="3000" b="1" dirty="0">
                <a:solidFill>
                  <a:srgbClr val="006600"/>
                </a:solidFill>
                <a:latin typeface="Preeti" pitchFamily="2" charset="0"/>
                <a:cs typeface="Times New Roman" pitchFamily="18" charset="0"/>
              </a:rPr>
              <a:t> </a:t>
            </a:r>
            <a:r>
              <a:rPr lang="en-US" sz="3000" b="1" dirty="0" err="1">
                <a:solidFill>
                  <a:srgbClr val="006600"/>
                </a:solidFill>
                <a:latin typeface="Preeti" pitchFamily="2" charset="0"/>
                <a:cs typeface="Times New Roman" pitchFamily="18" charset="0"/>
              </a:rPr>
              <a:t>gug</a:t>
            </a:r>
            <a:r>
              <a:rPr lang="en-US" sz="3000" b="1" dirty="0">
                <a:solidFill>
                  <a:srgbClr val="006600"/>
                </a:solidFill>
                <a:latin typeface="Preeti" pitchFamily="2" charset="0"/>
                <a:cs typeface="Times New Roman" pitchFamily="18" charset="0"/>
              </a:rPr>
              <a:t>{' </a:t>
            </a:r>
            <a:r>
              <a:rPr lang="en-US" sz="3000" b="1" dirty="0" err="1">
                <a:solidFill>
                  <a:srgbClr val="006600"/>
                </a:solidFill>
                <a:latin typeface="Preeti" pitchFamily="2" charset="0"/>
                <a:cs typeface="Times New Roman" pitchFamily="18" charset="0"/>
              </a:rPr>
              <a:t>xf</a:t>
            </a:r>
            <a:r>
              <a:rPr lang="en-US" sz="3000" b="1" dirty="0">
                <a:solidFill>
                  <a:srgbClr val="006600"/>
                </a:solidFill>
                <a:latin typeface="Preeti" pitchFamily="2" charset="0"/>
                <a:cs typeface="Times New Roman" pitchFamily="18" charset="0"/>
              </a:rPr>
              <a:t>];\ .</a:t>
            </a:r>
            <a:endParaRPr lang="en-US" sz="28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000" b="1" dirty="0">
                <a:solidFill>
                  <a:srgbClr val="3333FF"/>
                </a:solidFill>
                <a:latin typeface="Preeti" pitchFamily="2" charset="0"/>
                <a:cs typeface="Times New Roman" pitchFamily="18" charset="0"/>
              </a:rPr>
              <a:t> </a:t>
            </a:r>
            <a:r>
              <a:rPr lang="en-US" sz="3000" b="1" dirty="0" err="1">
                <a:solidFill>
                  <a:srgbClr val="3333FF"/>
                </a:solidFill>
                <a:latin typeface="Preeti" pitchFamily="2" charset="0"/>
                <a:cs typeface="Times New Roman" pitchFamily="18" charset="0"/>
              </a:rPr>
              <a:t>Vfl</a:t>
            </a:r>
            <a:r>
              <a:rPr lang="en-US" sz="3000" b="1" dirty="0">
                <a:solidFill>
                  <a:srgbClr val="3333FF"/>
                </a:solidFill>
                <a:latin typeface="Preeti" pitchFamily="2" charset="0"/>
                <a:cs typeface="Times New Roman" pitchFamily="18" charset="0"/>
              </a:rPr>
              <a:t>;/x]sf] / v:g ;Sg] j:t'af6 hf]</a:t>
            </a:r>
            <a:r>
              <a:rPr lang="en-US" sz="3000" b="1" dirty="0" err="1">
                <a:solidFill>
                  <a:srgbClr val="3333FF"/>
                </a:solidFill>
                <a:latin typeface="Preeti" pitchFamily="2" charset="0"/>
                <a:cs typeface="Times New Roman" pitchFamily="18" charset="0"/>
              </a:rPr>
              <a:t>lug'xf</a:t>
            </a:r>
            <a:r>
              <a:rPr lang="en-US" sz="3000" b="1" dirty="0">
                <a:solidFill>
                  <a:srgbClr val="3333FF"/>
                </a:solidFill>
                <a:latin typeface="Preeti" pitchFamily="2" charset="0"/>
                <a:cs typeface="Times New Roman" pitchFamily="18" charset="0"/>
              </a:rPr>
              <a:t>];\ .</a:t>
            </a:r>
            <a:r>
              <a:rPr lang="en-US" sz="28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3000" b="1" dirty="0">
                <a:latin typeface="Preeti" pitchFamily="2" charset="0"/>
                <a:cs typeface="Times New Roman" pitchFamily="18" charset="0"/>
              </a:rPr>
              <a:t> 5f]6f] / ;'/</a:t>
            </a:r>
            <a:r>
              <a:rPr lang="en-US" sz="3000" b="1" dirty="0" err="1">
                <a:latin typeface="Preeti" pitchFamily="2" charset="0"/>
                <a:cs typeface="Times New Roman" pitchFamily="18" charset="0"/>
              </a:rPr>
              <a:t>lIft</a:t>
            </a:r>
            <a:r>
              <a:rPr lang="en-US" sz="3000" b="1" dirty="0">
                <a:latin typeface="Preeti" pitchFamily="2" charset="0"/>
                <a:cs typeface="Times New Roman" pitchFamily="18" charset="0"/>
              </a:rPr>
              <a:t> :</a:t>
            </a:r>
            <a:r>
              <a:rPr lang="en-US" sz="3000" b="1" dirty="0" err="1">
                <a:latin typeface="Preeti" pitchFamily="2" charset="0"/>
                <a:cs typeface="Times New Roman" pitchFamily="18" charset="0"/>
              </a:rPr>
              <a:t>yfgfGt</a:t>
            </a:r>
            <a:r>
              <a:rPr lang="en-US" sz="3000" b="1" dirty="0">
                <a:latin typeface="Preeti" pitchFamily="2" charset="0"/>
                <a:cs typeface="Times New Roman" pitchFamily="18" charset="0"/>
              </a:rPr>
              <a:t>/0f </a:t>
            </a:r>
            <a:r>
              <a:rPr lang="en-US" sz="3000" b="1" dirty="0" err="1">
                <a:latin typeface="Preeti" pitchFamily="2" charset="0"/>
                <a:cs typeface="Times New Roman" pitchFamily="18" charset="0"/>
              </a:rPr>
              <a:t>dfu</a:t>
            </a:r>
            <a:r>
              <a:rPr lang="en-US" sz="3000" b="1" dirty="0">
                <a:latin typeface="Preeti" pitchFamily="2" charset="0"/>
                <a:cs typeface="Times New Roman" pitchFamily="18" charset="0"/>
              </a:rPr>
              <a:t>{sf] </a:t>
            </a:r>
            <a:r>
              <a:rPr lang="en-US" sz="3000" b="1" dirty="0" err="1">
                <a:latin typeface="Preeti" pitchFamily="2" charset="0"/>
                <a:cs typeface="Times New Roman" pitchFamily="18" charset="0"/>
              </a:rPr>
              <a:t>k|of</a:t>
            </a:r>
            <a:r>
              <a:rPr lang="en-US" sz="3000" b="1" dirty="0">
                <a:latin typeface="Preeti" pitchFamily="2" charset="0"/>
                <a:cs typeface="Times New Roman" pitchFamily="18" charset="0"/>
              </a:rPr>
              <a:t>]u ug{'</a:t>
            </a:r>
            <a:r>
              <a:rPr lang="en-US" sz="3000" b="1" dirty="0" err="1">
                <a:latin typeface="Preeti" pitchFamily="2" charset="0"/>
                <a:cs typeface="Times New Roman" pitchFamily="18" charset="0"/>
              </a:rPr>
              <a:t>xf</a:t>
            </a:r>
            <a:r>
              <a:rPr lang="en-US" sz="3000" b="1" dirty="0">
                <a:latin typeface="Preeti" pitchFamily="2" charset="0"/>
                <a:cs typeface="Times New Roman" pitchFamily="18" charset="0"/>
              </a:rPr>
              <a:t>];\ .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115350" y="4271683"/>
            <a:ext cx="411792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000" b="1" dirty="0">
                <a:solidFill>
                  <a:srgbClr val="006600"/>
                </a:solidFill>
                <a:latin typeface="Preeti" pitchFamily="2" charset="0"/>
                <a:cs typeface="Times New Roman" pitchFamily="18" charset="0"/>
              </a:rPr>
              <a:t>5l/P/ </a:t>
            </a:r>
            <a:r>
              <a:rPr lang="en-US" sz="3000" b="1" dirty="0" err="1">
                <a:solidFill>
                  <a:srgbClr val="006600"/>
                </a:solidFill>
                <a:latin typeface="Preeti" pitchFamily="2" charset="0"/>
                <a:cs typeface="Times New Roman" pitchFamily="18" charset="0"/>
              </a:rPr>
              <a:t>ga:g'xf</a:t>
            </a:r>
            <a:r>
              <a:rPr lang="en-US" sz="3000" b="1" dirty="0">
                <a:solidFill>
                  <a:srgbClr val="006600"/>
                </a:solidFill>
                <a:latin typeface="Preeti" pitchFamily="2" charset="0"/>
                <a:cs typeface="Times New Roman" pitchFamily="18" charset="0"/>
              </a:rPr>
              <a:t>];\ .</a:t>
            </a:r>
            <a:endParaRPr lang="en-US" sz="28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000" b="1" dirty="0">
                <a:solidFill>
                  <a:srgbClr val="3333FF"/>
                </a:solidFill>
                <a:latin typeface="Preeti" pitchFamily="2" charset="0"/>
                <a:cs typeface="Times New Roman" pitchFamily="18" charset="0"/>
              </a:rPr>
              <a:t> </a:t>
            </a:r>
            <a:r>
              <a:rPr lang="en-US" sz="3000" b="1" dirty="0" err="1">
                <a:solidFill>
                  <a:srgbClr val="3333FF"/>
                </a:solidFill>
                <a:latin typeface="Preeti" pitchFamily="2" charset="0"/>
                <a:cs typeface="Times New Roman" pitchFamily="18" charset="0"/>
              </a:rPr>
              <a:t>Tf</a:t>
            </a:r>
            <a:r>
              <a:rPr lang="en-US" sz="3000" b="1" dirty="0">
                <a:solidFill>
                  <a:srgbClr val="3333FF"/>
                </a:solidFill>
                <a:latin typeface="Preeti" pitchFamily="2" charset="0"/>
                <a:cs typeface="Times New Roman" pitchFamily="18" charset="0"/>
              </a:rPr>
              <a:t>]</a:t>
            </a:r>
            <a:r>
              <a:rPr lang="en-US" sz="3000" b="1" dirty="0" err="1">
                <a:solidFill>
                  <a:srgbClr val="3333FF"/>
                </a:solidFill>
                <a:latin typeface="Preeti" pitchFamily="2" charset="0"/>
                <a:cs typeface="Times New Roman" pitchFamily="18" charset="0"/>
              </a:rPr>
              <a:t>flsPsf</a:t>
            </a:r>
            <a:r>
              <a:rPr lang="en-US" sz="3000" b="1" dirty="0">
                <a:solidFill>
                  <a:srgbClr val="3333FF"/>
                </a:solidFill>
                <a:latin typeface="Preeti" pitchFamily="2" charset="0"/>
                <a:cs typeface="Times New Roman" pitchFamily="18" charset="0"/>
              </a:rPr>
              <a:t>] </a:t>
            </a:r>
            <a:r>
              <a:rPr lang="en-US" sz="3000" b="1" dirty="0" err="1">
                <a:solidFill>
                  <a:srgbClr val="3333FF"/>
                </a:solidFill>
                <a:latin typeface="Preeti" pitchFamily="2" charset="0"/>
                <a:cs typeface="Times New Roman" pitchFamily="18" charset="0"/>
              </a:rPr>
              <a:t>cfktsfnLg</a:t>
            </a:r>
            <a:r>
              <a:rPr lang="en-US" sz="3000" b="1" dirty="0">
                <a:solidFill>
                  <a:srgbClr val="3333FF"/>
                </a:solidFill>
                <a:latin typeface="Preeti" pitchFamily="2" charset="0"/>
                <a:cs typeface="Times New Roman" pitchFamily="18" charset="0"/>
              </a:rPr>
              <a:t> :</a:t>
            </a:r>
            <a:r>
              <a:rPr lang="en-US" sz="3000" b="1" dirty="0" err="1">
                <a:solidFill>
                  <a:srgbClr val="3333FF"/>
                </a:solidFill>
                <a:latin typeface="Preeti" pitchFamily="2" charset="0"/>
                <a:cs typeface="Times New Roman" pitchFamily="18" charset="0"/>
              </a:rPr>
              <a:t>yfgdf</a:t>
            </a:r>
            <a:r>
              <a:rPr lang="en-US" sz="3000" b="1" dirty="0">
                <a:solidFill>
                  <a:srgbClr val="3333FF"/>
                </a:solidFill>
                <a:latin typeface="Preeti" pitchFamily="2" charset="0"/>
                <a:cs typeface="Times New Roman" pitchFamily="18" charset="0"/>
              </a:rPr>
              <a:t> e]</a:t>
            </a:r>
            <a:r>
              <a:rPr lang="en-US" sz="3000" b="1" dirty="0" err="1">
                <a:solidFill>
                  <a:srgbClr val="3333FF"/>
                </a:solidFill>
                <a:latin typeface="Preeti" pitchFamily="2" charset="0"/>
                <a:cs typeface="Times New Roman" pitchFamily="18" charset="0"/>
              </a:rPr>
              <a:t>nf</a:t>
            </a:r>
            <a:r>
              <a:rPr lang="en-US" sz="3000" b="1" dirty="0">
                <a:solidFill>
                  <a:srgbClr val="3333FF"/>
                </a:solidFill>
                <a:latin typeface="Preeti" pitchFamily="2" charset="0"/>
                <a:cs typeface="Times New Roman" pitchFamily="18" charset="0"/>
              </a:rPr>
              <a:t>  </a:t>
            </a:r>
            <a:r>
              <a:rPr lang="en-US" sz="3000" b="1" dirty="0" err="1">
                <a:solidFill>
                  <a:srgbClr val="3333FF"/>
                </a:solidFill>
                <a:latin typeface="Preeti" pitchFamily="2" charset="0"/>
                <a:cs typeface="Times New Roman" pitchFamily="18" charset="0"/>
              </a:rPr>
              <a:t>x'g'xf</a:t>
            </a:r>
            <a:r>
              <a:rPr lang="en-US" sz="3000" b="1" dirty="0">
                <a:solidFill>
                  <a:srgbClr val="3333FF"/>
                </a:solidFill>
                <a:latin typeface="Preeti" pitchFamily="2" charset="0"/>
                <a:cs typeface="Times New Roman" pitchFamily="18" charset="0"/>
              </a:rPr>
              <a:t>];\ .</a:t>
            </a:r>
            <a:endParaRPr lang="en-US" sz="2800" b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000" b="1" dirty="0">
                <a:latin typeface="Preeti" pitchFamily="2" charset="0"/>
                <a:cs typeface="Times New Roman" pitchFamily="18" charset="0"/>
              </a:rPr>
              <a:t> </a:t>
            </a:r>
            <a:r>
              <a:rPr lang="en-US" sz="3000" b="1" dirty="0" err="1">
                <a:latin typeface="Preeti" pitchFamily="2" charset="0"/>
                <a:cs typeface="Times New Roman" pitchFamily="18" charset="0"/>
              </a:rPr>
              <a:t>cfktsfnLg</a:t>
            </a:r>
            <a:r>
              <a:rPr lang="en-US" sz="3000" b="1" dirty="0">
                <a:latin typeface="Preeti" pitchFamily="2" charset="0"/>
                <a:cs typeface="Times New Roman" pitchFamily="18" charset="0"/>
              </a:rPr>
              <a:t> ;'</a:t>
            </a:r>
            <a:r>
              <a:rPr lang="en-US" sz="3000" b="1" dirty="0" err="1">
                <a:latin typeface="Preeti" pitchFamily="2" charset="0"/>
                <a:cs typeface="Times New Roman" pitchFamily="18" charset="0"/>
              </a:rPr>
              <a:t>rgfsf</a:t>
            </a:r>
            <a:r>
              <a:rPr lang="en-US" sz="3000" b="1" dirty="0">
                <a:latin typeface="Preeti" pitchFamily="2" charset="0"/>
                <a:cs typeface="Times New Roman" pitchFamily="18" charset="0"/>
              </a:rPr>
              <a:t>] </a:t>
            </a:r>
            <a:r>
              <a:rPr lang="en-US" sz="3000" b="1" dirty="0" err="1">
                <a:latin typeface="Preeti" pitchFamily="2" charset="0"/>
                <a:cs typeface="Times New Roman" pitchFamily="18" charset="0"/>
              </a:rPr>
              <a:t>k|ltIff</a:t>
            </a:r>
            <a:r>
              <a:rPr lang="en-US" sz="3000" b="1" dirty="0">
                <a:latin typeface="Preeti" pitchFamily="2" charset="0"/>
                <a:cs typeface="Times New Roman" pitchFamily="18" charset="0"/>
              </a:rPr>
              <a:t> ug{'</a:t>
            </a:r>
            <a:r>
              <a:rPr lang="en-US" sz="3000" b="1" dirty="0" err="1">
                <a:latin typeface="Preeti" pitchFamily="2" charset="0"/>
                <a:cs typeface="Times New Roman" pitchFamily="18" charset="0"/>
              </a:rPr>
              <a:t>xf</a:t>
            </a:r>
            <a:r>
              <a:rPr lang="en-US" sz="3000" b="1" dirty="0">
                <a:latin typeface="Preeti" pitchFamily="2" charset="0"/>
                <a:cs typeface="Times New Roman" pitchFamily="18" charset="0"/>
              </a:rPr>
              <a:t>];\ .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F556A03D-6977-A493-F497-22508E4BFC09}"/>
              </a:ext>
            </a:extLst>
          </p:cNvPr>
          <p:cNvSpPr txBox="1">
            <a:spLocks/>
          </p:cNvSpPr>
          <p:nvPr/>
        </p:nvSpPr>
        <p:spPr bwMode="auto">
          <a:xfrm>
            <a:off x="499631" y="1095676"/>
            <a:ext cx="5506915" cy="706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</a:bodyPr>
          <a:lstStyle>
            <a:lvl1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2pPr>
            <a:lvl3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3pPr>
            <a:lvl4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4pPr>
            <a:lvl5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r>
              <a:rPr lang="en-US" sz="3600" b="1" kern="0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e"sDk</a:t>
            </a:r>
            <a:r>
              <a:rPr lang="en-US" sz="3600" b="1" kern="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 /f]</a:t>
            </a:r>
            <a:r>
              <a:rPr lang="en-US" sz="3600" b="1" kern="0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lsgf;fy</a:t>
            </a:r>
            <a:endParaRPr lang="en-US" sz="6600" b="1" kern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ubtitle 20">
            <a:extLst>
              <a:ext uri="{FF2B5EF4-FFF2-40B4-BE49-F238E27FC236}">
                <a16:creationId xmlns:a16="http://schemas.microsoft.com/office/drawing/2014/main" id="{FF0CA549-15D3-6B18-F93C-6B22D9A4F1A5}"/>
              </a:ext>
            </a:extLst>
          </p:cNvPr>
          <p:cNvSpPr txBox="1">
            <a:spLocks/>
          </p:cNvSpPr>
          <p:nvPr/>
        </p:nvSpPr>
        <p:spPr bwMode="auto">
          <a:xfrm>
            <a:off x="2459038" y="208924"/>
            <a:ext cx="8015209" cy="1157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  <a:noAutofit/>
          </a:bodyPr>
          <a:lstStyle>
            <a:lvl1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CC"/>
                </a:solidFill>
                <a:latin typeface="+mj-lt"/>
                <a:ea typeface="+mj-ea"/>
                <a:cs typeface="+mj-cs"/>
              </a:defRPr>
            </a:lvl1pPr>
            <a:lvl2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2pPr>
            <a:lvl3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3pPr>
            <a:lvl4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4pPr>
            <a:lvl5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4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Arial" pitchFamily="34" charset="0"/>
              </a:rPr>
              <a:t>;'/</a:t>
            </a:r>
            <a:r>
              <a:rPr lang="en-US" sz="4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Arial" pitchFamily="34" charset="0"/>
              </a:rPr>
              <a:t>Iff</a:t>
            </a:r>
            <a:r>
              <a:rPr lang="en-US" sz="4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Arial" pitchFamily="34" charset="0"/>
              </a:rPr>
              <a:t> </a:t>
            </a:r>
            <a:r>
              <a:rPr lang="en-US" sz="4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Arial" pitchFamily="34" charset="0"/>
              </a:rPr>
              <a:t>hfgsf</a:t>
            </a:r>
            <a:r>
              <a:rPr lang="en-US" sz="4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Arial" pitchFamily="34" charset="0"/>
              </a:rPr>
              <a:t>/L</a:t>
            </a:r>
            <a:endParaRPr lang="en-US" sz="44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/>
      <p:bldP spid="16" grpId="0"/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4134" y="1390101"/>
            <a:ext cx="8012279" cy="56649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29394" y="1120253"/>
            <a:ext cx="5936700" cy="90576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defTabSz="6858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None/>
              <a:defRPr sz="2400">
                <a:solidFill>
                  <a:prstClr val="black"/>
                </a:solidFill>
                <a:latin typeface="Impact" panose="020B0806030902050204" pitchFamily="34" charset="0"/>
                <a:cs typeface="+mn-cs"/>
              </a:defRPr>
            </a:lvl1pPr>
          </a:lstStyle>
          <a:p>
            <a:pPr defTabSz="755340">
              <a:defRPr/>
            </a:pPr>
            <a:r>
              <a:rPr lang="en-US" sz="2643" dirty="0"/>
              <a:t>Total Injured People (1971-2017) = 83724</a:t>
            </a:r>
          </a:p>
          <a:p>
            <a:pPr defTabSz="755340">
              <a:defRPr/>
            </a:pPr>
            <a:r>
              <a:rPr lang="en-US" sz="2643" dirty="0"/>
              <a:t>Average Injured People per Year = 1782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6923B88-675B-5419-0436-B996712D14DF}"/>
              </a:ext>
            </a:extLst>
          </p:cNvPr>
          <p:cNvSpPr txBox="1"/>
          <p:nvPr/>
        </p:nvSpPr>
        <p:spPr>
          <a:xfrm>
            <a:off x="2601119" y="552677"/>
            <a:ext cx="7165500" cy="702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1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965" dirty="0" err="1">
                <a:solidFill>
                  <a:srgbClr val="0000CC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विपदबाट</a:t>
            </a:r>
            <a:r>
              <a:rPr lang="en-US" sz="3965" dirty="0">
                <a:solidFill>
                  <a:srgbClr val="0000CC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r>
              <a:rPr lang="en-US" sz="3965" dirty="0" err="1">
                <a:solidFill>
                  <a:srgbClr val="0000CC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भएको</a:t>
            </a:r>
            <a:r>
              <a:rPr lang="en-US" sz="3965" dirty="0">
                <a:solidFill>
                  <a:srgbClr val="0000CC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r>
              <a:rPr lang="en-US" sz="3965" dirty="0" err="1">
                <a:solidFill>
                  <a:srgbClr val="0000CC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घाइते</a:t>
            </a:r>
            <a:endParaRPr lang="en-US" sz="3965" dirty="0">
              <a:solidFill>
                <a:srgbClr val="0000CC"/>
              </a:solidFill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1258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43769" y="1352830"/>
            <a:ext cx="7247844" cy="50734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01319" y="1490662"/>
            <a:ext cx="6487319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defTabSz="6858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None/>
              <a:defRPr sz="1800">
                <a:solidFill>
                  <a:prstClr val="black"/>
                </a:solidFill>
                <a:latin typeface="Impact" panose="020B0806030902050204" pitchFamily="34" charset="0"/>
                <a:cs typeface="+mn-cs"/>
              </a:defRPr>
            </a:lvl1pPr>
          </a:lstStyle>
          <a:p>
            <a:pPr defTabSz="755340">
              <a:defRPr/>
            </a:pPr>
            <a:r>
              <a:rPr lang="en-US" sz="2000" dirty="0"/>
              <a:t>Total Casualties by Earthquake (1971-2017) = 9,719   </a:t>
            </a:r>
          </a:p>
          <a:p>
            <a:pPr defTabSz="755340">
              <a:defRPr/>
            </a:pPr>
            <a:r>
              <a:rPr lang="en-US" sz="2000" dirty="0">
                <a:solidFill>
                  <a:srgbClr val="0070C0"/>
                </a:solidFill>
              </a:rPr>
              <a:t>Average Casualties by Earthquake per Year (1971-2017) = 207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FC96CE8-76A4-8946-8E80-65C77B73CC27}"/>
              </a:ext>
            </a:extLst>
          </p:cNvPr>
          <p:cNvSpPr txBox="1"/>
          <p:nvPr/>
        </p:nvSpPr>
        <p:spPr>
          <a:xfrm>
            <a:off x="1223677" y="6544867"/>
            <a:ext cx="9335751" cy="397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1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983" dirty="0">
                <a:solidFill>
                  <a:srgbClr val="000000"/>
                </a:solidFill>
                <a:latin typeface="Impact" panose="020B0806030902050204" pitchFamily="34" charset="0"/>
              </a:rPr>
              <a:t>Wide Spread, If we are prepared to respond EQ, we can tackle others!!!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10A6990-7F53-C6DA-3CB5-1E6925B9AAB5}"/>
              </a:ext>
            </a:extLst>
          </p:cNvPr>
          <p:cNvSpPr txBox="1"/>
          <p:nvPr/>
        </p:nvSpPr>
        <p:spPr>
          <a:xfrm>
            <a:off x="2601119" y="498230"/>
            <a:ext cx="7165500" cy="702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1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965" dirty="0" err="1">
                <a:solidFill>
                  <a:srgbClr val="0000CC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मानव</a:t>
            </a:r>
            <a:r>
              <a:rPr lang="en-US" sz="3965" dirty="0">
                <a:solidFill>
                  <a:srgbClr val="0000CC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r>
              <a:rPr lang="en-US" sz="3965" dirty="0" err="1">
                <a:solidFill>
                  <a:srgbClr val="0000CC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मृत्युमा</a:t>
            </a:r>
            <a:r>
              <a:rPr lang="en-US" sz="3965" dirty="0">
                <a:solidFill>
                  <a:srgbClr val="0000CC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r>
              <a:rPr lang="en-US" sz="3965" dirty="0" err="1">
                <a:solidFill>
                  <a:srgbClr val="0000CC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भूकम्प</a:t>
            </a:r>
            <a:r>
              <a:rPr lang="en-US" sz="3965" dirty="0">
                <a:solidFill>
                  <a:srgbClr val="0000CC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r>
              <a:rPr lang="en-US" sz="3965" dirty="0" err="1">
                <a:solidFill>
                  <a:srgbClr val="0000CC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अगाडि</a:t>
            </a:r>
            <a:endParaRPr lang="en-US" sz="3965" dirty="0">
              <a:solidFill>
                <a:srgbClr val="0000CC"/>
              </a:solidFill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9940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45038" y="1411145"/>
            <a:ext cx="2911407" cy="107215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547" b="1" kern="0" dirty="0">
                <a:solidFill>
                  <a:srgbClr val="0000CC"/>
                </a:solidFill>
              </a:rPr>
              <a:t>Japan 2011</a:t>
            </a:r>
          </a:p>
          <a:p>
            <a:pPr algn="ctr">
              <a:defRPr/>
            </a:pPr>
            <a:r>
              <a:rPr lang="en-US" sz="1910" b="1" kern="0" dirty="0">
                <a:solidFill>
                  <a:srgbClr val="FF0000"/>
                </a:solidFill>
              </a:rPr>
              <a:t>(Mg. 9, Deaths: &lt;10,000)</a:t>
            </a:r>
            <a:endParaRPr lang="en-US" sz="1592" dirty="0">
              <a:solidFill>
                <a:srgbClr val="FF0000"/>
              </a:solidFill>
            </a:endParaRPr>
          </a:p>
        </p:txBody>
      </p:sp>
      <p:pic>
        <p:nvPicPr>
          <p:cNvPr id="4403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304" y="2597695"/>
            <a:ext cx="7430153" cy="4185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6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919" y="1305141"/>
            <a:ext cx="4782845" cy="3165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ADF051-4C48-CA04-5DA1-8D8C4CFCCF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5751" y="590520"/>
            <a:ext cx="6930568" cy="60022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NP" dirty="0">
                <a:latin typeface="Sanskrit Text" panose="02020503050405020304" pitchFamily="18" charset="0"/>
                <a:cs typeface="Sanskrit Text" panose="02020503050405020304" pitchFamily="18" charset="0"/>
              </a:rPr>
              <a:t>अन्य मुलुकमा गएका </a:t>
            </a:r>
            <a:r>
              <a:rPr lang="ne-NP" dirty="0">
                <a:latin typeface="Sanskrit Text" panose="02020503050405020304" pitchFamily="18" charset="0"/>
                <a:cs typeface="Sanskrit Text" panose="02020503050405020304" pitchFamily="18" charset="0"/>
              </a:rPr>
              <a:t>भूकम्पको क्षति</a:t>
            </a:r>
            <a:endParaRPr lang="en-US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6293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10" descr="http://inapcache.boston.com/universal/site_graphics/blogs/bigpicture/new_zealand_quake/bp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6319" y="3167062"/>
            <a:ext cx="4435346" cy="2948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itle 1"/>
          <p:cNvSpPr>
            <a:spLocks noGrp="1"/>
          </p:cNvSpPr>
          <p:nvPr>
            <p:ph type="title"/>
          </p:nvPr>
        </p:nvSpPr>
        <p:spPr>
          <a:xfrm>
            <a:off x="5924931" y="2024062"/>
            <a:ext cx="3578604" cy="746806"/>
          </a:xfrm>
        </p:spPr>
        <p:txBody>
          <a:bodyPr/>
          <a:lstStyle/>
          <a:p>
            <a:pPr>
              <a:defRPr/>
            </a:pPr>
            <a:r>
              <a:rPr lang="en-US" sz="2547" dirty="0"/>
              <a:t>Christchurch 2011</a:t>
            </a:r>
            <a:br>
              <a:rPr lang="en-US" sz="2547" dirty="0"/>
            </a:br>
            <a:r>
              <a:rPr lang="en-US" sz="1592" dirty="0">
                <a:solidFill>
                  <a:srgbClr val="FF0000"/>
                </a:solidFill>
              </a:rPr>
              <a:t>(Mg.6.3, Deaths: &lt; 500)</a:t>
            </a:r>
          </a:p>
        </p:txBody>
      </p:sp>
      <p:pic>
        <p:nvPicPr>
          <p:cNvPr id="46084" name="Picture 23" descr="http://inapcache.boston.com/universal/site_graphics/blogs/bigpicture/new_zealand_quake/bp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304" y="4628532"/>
            <a:ext cx="4315302" cy="2911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5" name="Picture 38" descr="http://inapcache.boston.com/universal/site_graphics/blogs/bigpicture/new_zealand_quake/bp3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177" y="1593108"/>
            <a:ext cx="4127020" cy="27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906BFD-F7D9-BFC3-AB1E-960D07C602A7}"/>
              </a:ext>
            </a:extLst>
          </p:cNvPr>
          <p:cNvSpPr txBox="1">
            <a:spLocks/>
          </p:cNvSpPr>
          <p:nvPr/>
        </p:nvSpPr>
        <p:spPr bwMode="auto">
          <a:xfrm>
            <a:off x="2985751" y="590520"/>
            <a:ext cx="6930568" cy="600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  <a:noAutofit/>
          </a:bodyPr>
          <a:lstStyle>
            <a:lvl1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CC"/>
                </a:solidFill>
                <a:latin typeface="+mj-lt"/>
                <a:ea typeface="+mj-ea"/>
                <a:cs typeface="+mj-cs"/>
              </a:defRPr>
            </a:lvl1pPr>
            <a:lvl2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2pPr>
            <a:lvl3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3pPr>
            <a:lvl4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4pPr>
            <a:lvl5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NP" kern="0">
                <a:latin typeface="Sanskrit Text" panose="02020503050405020304" pitchFamily="18" charset="0"/>
                <a:cs typeface="Sanskrit Text" panose="02020503050405020304" pitchFamily="18" charset="0"/>
              </a:rPr>
              <a:t>अन्य मुलुकमा गएका </a:t>
            </a:r>
            <a:r>
              <a:rPr lang="ne-NP" kern="0">
                <a:latin typeface="Sanskrit Text" panose="02020503050405020304" pitchFamily="18" charset="0"/>
                <a:cs typeface="Sanskrit Text" panose="02020503050405020304" pitchFamily="18" charset="0"/>
              </a:rPr>
              <a:t>भूकम्पको क्षति</a:t>
            </a:r>
            <a:endParaRPr lang="en-US" kern="0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16398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11" descr="Haiti_Earthquake_Dama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606" y="5699578"/>
            <a:ext cx="3476250" cy="185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7" name="Picture 3" descr="08_full_60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856" y="1292363"/>
            <a:ext cx="2317500" cy="3175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7685848" y="2527712"/>
            <a:ext cx="2276585" cy="7048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547" b="1" kern="0" dirty="0">
                <a:solidFill>
                  <a:srgbClr val="0000CC"/>
                </a:solidFill>
              </a:rPr>
              <a:t>Chili 2010 </a:t>
            </a:r>
          </a:p>
          <a:p>
            <a:pPr>
              <a:defRPr/>
            </a:pPr>
            <a:r>
              <a:rPr lang="en-US" sz="1433" b="1" kern="0" dirty="0">
                <a:solidFill>
                  <a:srgbClr val="FF0000"/>
                </a:solidFill>
              </a:rPr>
              <a:t>(Mg. 8.8, Deaths: &lt;1000)</a:t>
            </a:r>
            <a:endParaRPr lang="en-US" sz="1274" dirty="0">
              <a:solidFill>
                <a:srgbClr val="FF0000"/>
              </a:solidFill>
            </a:endParaRPr>
          </a:p>
        </p:txBody>
      </p:sp>
      <p:pic>
        <p:nvPicPr>
          <p:cNvPr id="4710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214" y="2709862"/>
            <a:ext cx="3951376" cy="2632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0" name="Picture 6" descr="haiti-earthquake6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06" y="5257887"/>
            <a:ext cx="2140592" cy="1273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960" y="4467869"/>
            <a:ext cx="4133339" cy="275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1479465" y="1840014"/>
            <a:ext cx="3639258" cy="58000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865" dirty="0">
                <a:solidFill>
                  <a:srgbClr val="FF0000"/>
                </a:solidFill>
              </a:rPr>
              <a:t>Haiti 2010</a:t>
            </a:r>
            <a:br>
              <a:rPr lang="en-US" sz="1592" dirty="0">
                <a:solidFill>
                  <a:srgbClr val="FF0000"/>
                </a:solidFill>
              </a:rPr>
            </a:br>
            <a:r>
              <a:rPr lang="en-US" sz="1592" dirty="0">
                <a:solidFill>
                  <a:srgbClr val="FF0000"/>
                </a:solidFill>
              </a:rPr>
              <a:t> (Mg. 7, deaths: &gt;200,000)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E82C97-37E4-01B4-19C3-28726A43F724}"/>
              </a:ext>
            </a:extLst>
          </p:cNvPr>
          <p:cNvSpPr txBox="1">
            <a:spLocks/>
          </p:cNvSpPr>
          <p:nvPr/>
        </p:nvSpPr>
        <p:spPr bwMode="auto">
          <a:xfrm>
            <a:off x="2985751" y="590520"/>
            <a:ext cx="6930568" cy="600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  <a:noAutofit/>
          </a:bodyPr>
          <a:lstStyle>
            <a:lvl1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CC"/>
                </a:solidFill>
                <a:latin typeface="+mj-lt"/>
                <a:ea typeface="+mj-ea"/>
                <a:cs typeface="+mj-cs"/>
              </a:defRPr>
            </a:lvl1pPr>
            <a:lvl2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2pPr>
            <a:lvl3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3pPr>
            <a:lvl4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4pPr>
            <a:lvl5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NP" kern="0">
                <a:latin typeface="Sanskrit Text" panose="02020503050405020304" pitchFamily="18" charset="0"/>
                <a:cs typeface="Sanskrit Text" panose="02020503050405020304" pitchFamily="18" charset="0"/>
              </a:rPr>
              <a:t>अन्य मुलुकमा गएका </a:t>
            </a:r>
            <a:r>
              <a:rPr lang="ne-NP" kern="0">
                <a:latin typeface="Sanskrit Text" panose="02020503050405020304" pitchFamily="18" charset="0"/>
                <a:cs typeface="Sanskrit Text" panose="02020503050405020304" pitchFamily="18" charset="0"/>
              </a:rPr>
              <a:t>भूकम्पको क्षति</a:t>
            </a:r>
            <a:endParaRPr lang="en-US" kern="0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168973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4" descr="DSC0189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303" y="2138996"/>
            <a:ext cx="5000191" cy="3533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2" name="Picture 3" descr="Panoromic view of destructed building1"/>
          <p:cNvPicPr>
            <a:picLocks noChangeAspect="1" noChangeArrowheads="1"/>
          </p:cNvPicPr>
          <p:nvPr/>
        </p:nvPicPr>
        <p:blipFill>
          <a:blip r:embed="rId3"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36393"/>
            <a:ext cx="4111857" cy="2906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8" name="Rectangle 4"/>
          <p:cNvSpPr>
            <a:spLocks noGrp="1" noChangeArrowheads="1"/>
          </p:cNvSpPr>
          <p:nvPr>
            <p:ph type="title"/>
          </p:nvPr>
        </p:nvSpPr>
        <p:spPr>
          <a:xfrm>
            <a:off x="1645038" y="1350490"/>
            <a:ext cx="3457296" cy="788506"/>
          </a:xfrm>
        </p:spPr>
        <p:txBody>
          <a:bodyPr/>
          <a:lstStyle/>
          <a:p>
            <a:pPr>
              <a:defRPr/>
            </a:pPr>
            <a:r>
              <a:rPr lang="en-US" sz="2000" dirty="0"/>
              <a:t>Pakistan 2005 </a:t>
            </a:r>
            <a:br>
              <a:rPr lang="en-US" sz="2000" dirty="0"/>
            </a:br>
            <a:endParaRPr lang="en-US" sz="1100" dirty="0"/>
          </a:p>
        </p:txBody>
      </p:sp>
      <p:pic>
        <p:nvPicPr>
          <p:cNvPr id="51204" name="Picture 5" descr="DSC04384"/>
          <p:cNvPicPr>
            <a:picLocks noChangeAspect="1" noChangeArrowheads="1"/>
          </p:cNvPicPr>
          <p:nvPr/>
        </p:nvPicPr>
        <p:blipFill>
          <a:blip r:embed="rId4">
            <a:lum brigh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719" y="4863386"/>
            <a:ext cx="3752986" cy="265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5" name="Picture 4" descr="http://i.telegraph.co.uk/telegraph/multimedia/archive/00671/china-earthquake-40_671256c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7008" y="2074016"/>
            <a:ext cx="4618573" cy="3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6" name="Picture 2" descr="http://images.china.cn/attachement/jpg/site1007/20080513/0019b91ed7d1099361742f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4719" y="4881708"/>
            <a:ext cx="1544157" cy="219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7" name="Rectangle 6"/>
          <p:cNvSpPr>
            <a:spLocks noChangeArrowheads="1"/>
          </p:cNvSpPr>
          <p:nvPr/>
        </p:nvSpPr>
        <p:spPr bwMode="auto">
          <a:xfrm>
            <a:off x="5090329" y="1333734"/>
            <a:ext cx="4618573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000" b="1" dirty="0">
                <a:solidFill>
                  <a:srgbClr val="0000CC"/>
                </a:solidFill>
              </a:rPr>
              <a:t>China 2008 </a:t>
            </a:r>
          </a:p>
          <a:p>
            <a:r>
              <a:rPr lang="en-US" altLang="en-US" sz="1800" b="1" dirty="0">
                <a:solidFill>
                  <a:srgbClr val="0000CC"/>
                </a:solidFill>
              </a:rPr>
              <a:t>(Mg 8, deaths: 70000)</a:t>
            </a:r>
          </a:p>
        </p:txBody>
      </p:sp>
      <p:pic>
        <p:nvPicPr>
          <p:cNvPr id="51208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3289" y="4881708"/>
            <a:ext cx="2816635" cy="2642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7594751-2E2E-CF7E-68D3-B2F6C3ECA24E}"/>
              </a:ext>
            </a:extLst>
          </p:cNvPr>
          <p:cNvSpPr txBox="1">
            <a:spLocks/>
          </p:cNvSpPr>
          <p:nvPr/>
        </p:nvSpPr>
        <p:spPr bwMode="auto">
          <a:xfrm>
            <a:off x="2985751" y="590520"/>
            <a:ext cx="6930568" cy="600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  <a:noAutofit/>
          </a:bodyPr>
          <a:lstStyle>
            <a:lvl1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CC"/>
                </a:solidFill>
                <a:latin typeface="+mj-lt"/>
                <a:ea typeface="+mj-ea"/>
                <a:cs typeface="+mj-cs"/>
              </a:defRPr>
            </a:lvl1pPr>
            <a:lvl2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2pPr>
            <a:lvl3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3pPr>
            <a:lvl4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4pPr>
            <a:lvl5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NP" kern="0">
                <a:latin typeface="Sanskrit Text" panose="02020503050405020304" pitchFamily="18" charset="0"/>
                <a:cs typeface="Sanskrit Text" panose="02020503050405020304" pitchFamily="18" charset="0"/>
              </a:rPr>
              <a:t>अन्य मुलुकमा गएका </a:t>
            </a:r>
            <a:r>
              <a:rPr lang="ne-NP" kern="0">
                <a:latin typeface="Sanskrit Text" panose="02020503050405020304" pitchFamily="18" charset="0"/>
                <a:cs typeface="Sanskrit Text" panose="02020503050405020304" pitchFamily="18" charset="0"/>
              </a:rPr>
              <a:t>भूकम्पको क्षति</a:t>
            </a:r>
            <a:endParaRPr lang="en-US" kern="0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1492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6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7187326" y="6248326"/>
            <a:ext cx="1772874" cy="400571"/>
          </a:xfrm>
        </p:spPr>
        <p:txBody>
          <a:bodyPr/>
          <a:lstStyle/>
          <a:p>
            <a:pPr>
              <a:defRPr/>
            </a:pPr>
            <a:fld id="{6F3BA84E-6C07-4D2A-966D-1C2EEC51AFBA}" type="slidenum">
              <a:rPr lang="en-US" smtClean="0">
                <a:cs typeface="Arial" pitchFamily="34" charset="0"/>
              </a:rPr>
              <a:pPr>
                <a:defRPr/>
              </a:pPr>
              <a:t>36</a:t>
            </a:fld>
            <a:endParaRPr lang="en-US">
              <a:cs typeface="Arial" pitchFamily="34" charset="0"/>
            </a:endParaRPr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>
          <a:xfrm>
            <a:off x="696119" y="2193414"/>
            <a:ext cx="4792954" cy="45869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3980" dirty="0">
                <a:latin typeface="Rukmini" pitchFamily="2" charset="0"/>
              </a:rPr>
              <a:t>d]</a:t>
            </a:r>
            <a:r>
              <a:rPr lang="en-US" altLang="en-US" sz="3980" dirty="0" err="1">
                <a:latin typeface="Rukmini" pitchFamily="2" charset="0"/>
              </a:rPr>
              <a:t>lS;sf</a:t>
            </a:r>
            <a:r>
              <a:rPr lang="en-US" altLang="en-US" sz="3980" dirty="0">
                <a:latin typeface="Rukmini" pitchFamily="2" charset="0"/>
              </a:rPr>
              <a:t>]sf] </a:t>
            </a:r>
            <a:r>
              <a:rPr lang="en-US" altLang="en-US" sz="3980" dirty="0" err="1">
                <a:latin typeface="Rukmini" pitchFamily="2" charset="0"/>
              </a:rPr>
              <a:t>e"O</a:t>
            </a:r>
            <a:r>
              <a:rPr lang="en-US" altLang="en-US" sz="3980" dirty="0">
                <a:latin typeface="Rukmini" pitchFamily="2" charset="0"/>
              </a:rPr>
              <a:t>{+</a:t>
            </a:r>
            <a:r>
              <a:rPr lang="en-US" altLang="en-US" sz="3980" dirty="0" err="1">
                <a:latin typeface="Rukmini" pitchFamily="2" charset="0"/>
              </a:rPr>
              <a:t>rfnf</a:t>
            </a:r>
            <a:r>
              <a:rPr lang="en-US" altLang="en-US" sz="3980" dirty="0">
                <a:latin typeface="Rukmini" pitchFamily="2" charset="0"/>
              </a:rPr>
              <a:t>]</a:t>
            </a:r>
          </a:p>
        </p:txBody>
      </p:sp>
      <p:pic>
        <p:nvPicPr>
          <p:cNvPr id="49156" name="Picture 3" descr="MEXICO EQ SAN LEON AP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2670197"/>
            <a:ext cx="4887119" cy="3978700"/>
          </a:xfr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5866830" y="2211499"/>
            <a:ext cx="3699913" cy="458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68" tIns="41483" rIns="82968" bIns="41483" anchor="ctr"/>
          <a:lstStyle/>
          <a:p>
            <a:pPr algn="ctr" defTabSz="830173">
              <a:defRPr/>
            </a:pPr>
            <a:r>
              <a:rPr lang="en-US" sz="3600" b="1" dirty="0" err="1">
                <a:solidFill>
                  <a:srgbClr val="0000CC"/>
                </a:solidFill>
                <a:latin typeface="Rukmini" pitchFamily="2" charset="0"/>
                <a:ea typeface="+mj-ea"/>
                <a:cs typeface="+mj-cs"/>
              </a:rPr>
              <a:t>u'h</a:t>
            </a:r>
            <a:r>
              <a:rPr lang="en-US" sz="3600" b="1" dirty="0">
                <a:solidFill>
                  <a:srgbClr val="0000CC"/>
                </a:solidFill>
                <a:latin typeface="Rukmini" pitchFamily="2" charset="0"/>
                <a:ea typeface="+mj-ea"/>
                <a:cs typeface="+mj-cs"/>
              </a:rPr>
              <a:t>/ft</a:t>
            </a:r>
          </a:p>
        </p:txBody>
      </p:sp>
      <p:pic>
        <p:nvPicPr>
          <p:cNvPr id="6" name="Picture 8" descr="http://sites.google.com/site/indianearthquake/slide0009_image03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279" y="2706367"/>
            <a:ext cx="5746996" cy="394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CDE97E5-5B6F-97CF-C837-225143792B1E}"/>
              </a:ext>
            </a:extLst>
          </p:cNvPr>
          <p:cNvSpPr txBox="1">
            <a:spLocks/>
          </p:cNvSpPr>
          <p:nvPr/>
        </p:nvSpPr>
        <p:spPr bwMode="auto">
          <a:xfrm>
            <a:off x="2985751" y="590520"/>
            <a:ext cx="6930568" cy="600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  <a:noAutofit/>
          </a:bodyPr>
          <a:lstStyle>
            <a:lvl1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CC"/>
                </a:solidFill>
                <a:latin typeface="+mj-lt"/>
                <a:ea typeface="+mj-ea"/>
                <a:cs typeface="+mj-cs"/>
              </a:defRPr>
            </a:lvl1pPr>
            <a:lvl2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2pPr>
            <a:lvl3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3pPr>
            <a:lvl4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4pPr>
            <a:lvl5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NP" kern="0">
                <a:latin typeface="Sanskrit Text" panose="02020503050405020304" pitchFamily="18" charset="0"/>
                <a:cs typeface="Sanskrit Text" panose="02020503050405020304" pitchFamily="18" charset="0"/>
              </a:rPr>
              <a:t>अन्य मुलुकमा गएका </a:t>
            </a:r>
            <a:r>
              <a:rPr lang="ne-NP" kern="0">
                <a:latin typeface="Sanskrit Text" panose="02020503050405020304" pitchFamily="18" charset="0"/>
                <a:cs typeface="Sanskrit Text" panose="02020503050405020304" pitchFamily="18" charset="0"/>
              </a:rPr>
              <a:t>भूकम्पको क्षति</a:t>
            </a:r>
            <a:endParaRPr lang="en-US" kern="0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0415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6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7187326" y="6248326"/>
            <a:ext cx="1772874" cy="400571"/>
          </a:xfrm>
        </p:spPr>
        <p:txBody>
          <a:bodyPr/>
          <a:lstStyle/>
          <a:p>
            <a:pPr>
              <a:defRPr/>
            </a:pPr>
            <a:fld id="{3A5918E3-2424-48C5-95DD-B0E11D2F9A2E}" type="slidenum">
              <a:rPr lang="en-US" smtClean="0">
                <a:cs typeface="Arial" pitchFamily="34" charset="0"/>
              </a:rPr>
              <a:pPr>
                <a:defRPr/>
              </a:pPr>
              <a:t>37</a:t>
            </a:fld>
            <a:endParaRPr lang="en-US">
              <a:cs typeface="Arial" pitchFamily="34" charset="0"/>
            </a:endParaRPr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>
          <a:xfrm>
            <a:off x="2530964" y="6263479"/>
            <a:ext cx="5702769" cy="701316"/>
          </a:xfrm>
        </p:spPr>
        <p:txBody>
          <a:bodyPr/>
          <a:lstStyle/>
          <a:p>
            <a:pPr eaLnBrk="1" hangingPunct="1"/>
            <a:r>
              <a:rPr lang="sa-IN" altLang="en-US" sz="2865" dirty="0">
                <a:solidFill>
                  <a:srgbClr val="0000FF"/>
                </a:solidFill>
                <a:latin typeface="Preeti" pitchFamily="2" charset="0"/>
                <a:cs typeface="Kalimati" panose="00000400000000000000" pitchFamily="2"/>
              </a:rPr>
              <a:t>क्षतिग्रस्त संरचनाहरू</a:t>
            </a:r>
            <a:endParaRPr lang="en-US" altLang="en-US" sz="2865" dirty="0">
              <a:solidFill>
                <a:srgbClr val="0000FF"/>
              </a:solidFill>
              <a:latin typeface="Preeti" pitchFamily="2" charset="0"/>
              <a:cs typeface="Kalimati" panose="00000400000000000000" pitchFamily="2"/>
            </a:endParaRPr>
          </a:p>
        </p:txBody>
      </p:sp>
      <p:pic>
        <p:nvPicPr>
          <p:cNvPr id="50180" name="Picture 4" descr="台湾－ダム被害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3057" y="2943382"/>
            <a:ext cx="4619475" cy="3055922"/>
          </a:xfrm>
        </p:spPr>
      </p:pic>
      <p:pic>
        <p:nvPicPr>
          <p:cNvPr id="6" name="Picture 3" descr="台湾－橋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5" y="1612440"/>
            <a:ext cx="3556343" cy="2394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台湾－電力機器被害 cop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5519" y="5093690"/>
            <a:ext cx="3322539" cy="2286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台湾－タワー崩壊 copy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559" y="5040171"/>
            <a:ext cx="3410680" cy="2240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densya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29" y="1423616"/>
            <a:ext cx="2780489" cy="3636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580C686-29C8-4CA5-6167-569F6A616018}"/>
              </a:ext>
            </a:extLst>
          </p:cNvPr>
          <p:cNvSpPr txBox="1">
            <a:spLocks/>
          </p:cNvSpPr>
          <p:nvPr/>
        </p:nvSpPr>
        <p:spPr bwMode="auto">
          <a:xfrm>
            <a:off x="2985751" y="590520"/>
            <a:ext cx="6930568" cy="600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  <a:noAutofit/>
          </a:bodyPr>
          <a:lstStyle>
            <a:lvl1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CC"/>
                </a:solidFill>
                <a:latin typeface="+mj-lt"/>
                <a:ea typeface="+mj-ea"/>
                <a:cs typeface="+mj-cs"/>
              </a:defRPr>
            </a:lvl1pPr>
            <a:lvl2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2pPr>
            <a:lvl3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3pPr>
            <a:lvl4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4pPr>
            <a:lvl5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NP" kern="0">
                <a:latin typeface="Sanskrit Text" panose="02020503050405020304" pitchFamily="18" charset="0"/>
                <a:cs typeface="Sanskrit Text" panose="02020503050405020304" pitchFamily="18" charset="0"/>
              </a:rPr>
              <a:t>अन्य मुलुकमा गएका </a:t>
            </a:r>
            <a:r>
              <a:rPr lang="ne-NP" kern="0">
                <a:latin typeface="Sanskrit Text" panose="02020503050405020304" pitchFamily="18" charset="0"/>
                <a:cs typeface="Sanskrit Text" panose="02020503050405020304" pitchFamily="18" charset="0"/>
              </a:rPr>
              <a:t>भूकम्पको क्षति</a:t>
            </a:r>
            <a:endParaRPr lang="en-US" kern="0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42079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recon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915321" y="1414462"/>
            <a:ext cx="7986576" cy="4749897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4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Ef"sDk</a:t>
            </a: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 </a:t>
            </a:r>
            <a:r>
              <a:rPr lang="en-US" sz="4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lsg</a:t>
            </a: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 cfp5</a:t>
            </a: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04221579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Picture1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8565" y="1577067"/>
            <a:ext cx="7971508" cy="5939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D5352C9E-F12A-CABC-CB72-40D77643B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5751" y="590520"/>
            <a:ext cx="6930568" cy="60022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NP" dirty="0">
                <a:latin typeface="Sanskrit Text" panose="02020503050405020304" pitchFamily="18" charset="0"/>
                <a:cs typeface="Sanskrit Text" panose="02020503050405020304" pitchFamily="18" charset="0"/>
              </a:rPr>
              <a:t>नेपालमा भूकम्प आउनुको कारण</a:t>
            </a:r>
            <a:endParaRPr lang="en-US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114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0574" y="-12894"/>
            <a:ext cx="7287490" cy="1414462"/>
          </a:xfrm>
        </p:spPr>
        <p:txBody>
          <a:bodyPr/>
          <a:lstStyle/>
          <a:p>
            <a:r>
              <a:rPr lang="en-US" sz="6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sfo</a:t>
            </a:r>
            <a:r>
              <a:rPr lang="en-US" sz="6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{</a:t>
            </a:r>
            <a:r>
              <a:rPr lang="en-US" sz="6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qmd</a:t>
            </a:r>
            <a:endParaRPr lang="en-US" sz="6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reeti" pitchFamily="2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3120075"/>
              </p:ext>
            </p:extLst>
          </p:nvPr>
        </p:nvGraphicFramePr>
        <p:xfrm>
          <a:off x="450849" y="1566863"/>
          <a:ext cx="9922669" cy="3505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0270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955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err="1">
                          <a:solidFill>
                            <a:srgbClr val="0000CC"/>
                          </a:solidFill>
                          <a:latin typeface="Preeti" pitchFamily="2" charset="0"/>
                        </a:rPr>
                        <a:t>ljifo</a:t>
                      </a:r>
                      <a:endParaRPr lang="en-US" sz="4000" b="1" dirty="0">
                        <a:solidFill>
                          <a:srgbClr val="0000CC"/>
                        </a:solidFill>
                        <a:latin typeface="Preeti" pitchFamily="2" charset="0"/>
                      </a:endParaRPr>
                    </a:p>
                  </a:txBody>
                  <a:tcPr marL="90898" marR="9089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b="1" dirty="0">
                          <a:solidFill>
                            <a:srgbClr val="0000CC"/>
                          </a:solidFill>
                          <a:latin typeface="Preeti" pitchFamily="2" charset="0"/>
                        </a:rPr>
                        <a:t>;do -</a:t>
                      </a:r>
                      <a:r>
                        <a:rPr lang="en-US" sz="4000" b="1" dirty="0" err="1">
                          <a:solidFill>
                            <a:srgbClr val="0000CC"/>
                          </a:solidFill>
                          <a:latin typeface="Preeti" pitchFamily="2" charset="0"/>
                        </a:rPr>
                        <a:t>ldg</a:t>
                      </a:r>
                      <a:r>
                        <a:rPr lang="en-US" sz="4000" b="1" dirty="0">
                          <a:solidFill>
                            <a:srgbClr val="0000CC"/>
                          </a:solidFill>
                          <a:latin typeface="Preeti" pitchFamily="2" charset="0"/>
                        </a:rPr>
                        <a:t>]6_</a:t>
                      </a:r>
                    </a:p>
                  </a:txBody>
                  <a:tcPr marL="90898" marR="9089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b="1" kern="1200" dirty="0" err="1">
                          <a:solidFill>
                            <a:schemeClr val="tx1"/>
                          </a:solidFill>
                          <a:latin typeface="Preeti" pitchFamily="2" charset="0"/>
                          <a:ea typeface="+mn-ea"/>
                          <a:cs typeface="+mn-cs"/>
                        </a:rPr>
                        <a:t>e"sDk</a:t>
                      </a:r>
                      <a:r>
                        <a:rPr lang="en-US" sz="4000" b="1" kern="1200" dirty="0">
                          <a:solidFill>
                            <a:schemeClr val="tx1"/>
                          </a:solidFill>
                          <a:latin typeface="Preeti" pitchFamily="2" charset="0"/>
                          <a:ea typeface="+mn-ea"/>
                          <a:cs typeface="+mn-cs"/>
                        </a:rPr>
                        <a:t> / g]</a:t>
                      </a:r>
                      <a:r>
                        <a:rPr lang="en-US" sz="4000" b="1" kern="1200" dirty="0" err="1">
                          <a:solidFill>
                            <a:schemeClr val="tx1"/>
                          </a:solidFill>
                          <a:latin typeface="Preeti" pitchFamily="2" charset="0"/>
                          <a:ea typeface="+mn-ea"/>
                          <a:cs typeface="+mn-cs"/>
                        </a:rPr>
                        <a:t>kfndf</a:t>
                      </a:r>
                      <a:r>
                        <a:rPr lang="en-US" sz="4000" b="1" kern="1200" dirty="0">
                          <a:solidFill>
                            <a:schemeClr val="tx1"/>
                          </a:solidFill>
                          <a:latin typeface="Preeti" pitchFamily="2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4000" b="1" kern="1200" dirty="0" err="1">
                          <a:solidFill>
                            <a:schemeClr val="tx1"/>
                          </a:solidFill>
                          <a:latin typeface="Preeti" pitchFamily="2" charset="0"/>
                          <a:ea typeface="+mn-ea"/>
                          <a:cs typeface="+mn-cs"/>
                        </a:rPr>
                        <a:t>e"sDkLo</a:t>
                      </a:r>
                      <a:r>
                        <a:rPr lang="en-US" sz="4000" b="1" kern="1200" dirty="0">
                          <a:solidFill>
                            <a:schemeClr val="tx1"/>
                          </a:solidFill>
                          <a:latin typeface="Preeti" pitchFamily="2" charset="0"/>
                          <a:ea typeface="+mn-ea"/>
                          <a:cs typeface="+mn-cs"/>
                        </a:rPr>
                        <a:t> hf]</a:t>
                      </a:r>
                      <a:r>
                        <a:rPr lang="en-US" sz="4000" b="1" kern="1200" dirty="0" err="1">
                          <a:solidFill>
                            <a:schemeClr val="tx1"/>
                          </a:solidFill>
                          <a:latin typeface="Preeti" pitchFamily="2" charset="0"/>
                          <a:ea typeface="+mn-ea"/>
                          <a:cs typeface="+mn-cs"/>
                        </a:rPr>
                        <a:t>lvd</a:t>
                      </a:r>
                      <a:endParaRPr lang="en-US" sz="4000" b="1" kern="1200" dirty="0">
                        <a:solidFill>
                          <a:schemeClr val="tx1"/>
                        </a:solidFill>
                        <a:latin typeface="Preeti" pitchFamily="2" charset="0"/>
                        <a:ea typeface="+mn-ea"/>
                        <a:cs typeface="+mn-cs"/>
                      </a:endParaRPr>
                    </a:p>
                  </a:txBody>
                  <a:tcPr marL="90898" marR="9089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b="1" kern="1200" dirty="0">
                          <a:solidFill>
                            <a:schemeClr val="tx1"/>
                          </a:solidFill>
                          <a:latin typeface="Preeti" pitchFamily="2" charset="0"/>
                          <a:ea typeface="+mn-ea"/>
                          <a:cs typeface="+mn-cs"/>
                        </a:rPr>
                        <a:t>$%</a:t>
                      </a:r>
                    </a:p>
                  </a:txBody>
                  <a:tcPr marL="90898" marR="9089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b="1" dirty="0">
                          <a:solidFill>
                            <a:srgbClr val="006600"/>
                          </a:solidFill>
                          <a:latin typeface="Preeti" pitchFamily="2" charset="0"/>
                        </a:rPr>
                        <a:t>u}/ ;+/</a:t>
                      </a:r>
                      <a:r>
                        <a:rPr lang="en-US" sz="4000" b="1" dirty="0" err="1">
                          <a:solidFill>
                            <a:srgbClr val="006600"/>
                          </a:solidFill>
                          <a:latin typeface="Preeti" pitchFamily="2" charset="0"/>
                        </a:rPr>
                        <a:t>rgfTds</a:t>
                      </a:r>
                      <a:r>
                        <a:rPr lang="en-US" sz="4000" b="1" baseline="0" dirty="0">
                          <a:solidFill>
                            <a:srgbClr val="006600"/>
                          </a:solidFill>
                          <a:latin typeface="Preeti" pitchFamily="2" charset="0"/>
                        </a:rPr>
                        <a:t> hf]</a:t>
                      </a:r>
                      <a:r>
                        <a:rPr lang="en-US" sz="4000" b="1" baseline="0" dirty="0" err="1">
                          <a:solidFill>
                            <a:srgbClr val="006600"/>
                          </a:solidFill>
                          <a:latin typeface="Preeti" pitchFamily="2" charset="0"/>
                        </a:rPr>
                        <a:t>lvd</a:t>
                      </a:r>
                      <a:r>
                        <a:rPr lang="en-US" sz="4000" b="1" baseline="0" dirty="0">
                          <a:solidFill>
                            <a:srgbClr val="006600"/>
                          </a:solidFill>
                          <a:latin typeface="Preeti" pitchFamily="2" charset="0"/>
                        </a:rPr>
                        <a:t> </a:t>
                      </a:r>
                      <a:r>
                        <a:rPr lang="en-US" sz="4000" b="1" baseline="0" dirty="0" err="1">
                          <a:solidFill>
                            <a:srgbClr val="006600"/>
                          </a:solidFill>
                          <a:latin typeface="Preeti" pitchFamily="2" charset="0"/>
                        </a:rPr>
                        <a:t>cNkL</a:t>
                      </a:r>
                      <a:r>
                        <a:rPr lang="en-US" sz="4000" b="1" dirty="0" err="1">
                          <a:solidFill>
                            <a:srgbClr val="006600"/>
                          </a:solidFill>
                          <a:latin typeface="Preeti" pitchFamily="2" charset="0"/>
                        </a:rPr>
                        <a:t>s</a:t>
                      </a:r>
                      <a:r>
                        <a:rPr lang="en-US" sz="4000" b="1" dirty="0">
                          <a:solidFill>
                            <a:srgbClr val="006600"/>
                          </a:solidFill>
                          <a:latin typeface="Preeti" pitchFamily="2" charset="0"/>
                        </a:rPr>
                        <a:t>/0f</a:t>
                      </a:r>
                    </a:p>
                  </a:txBody>
                  <a:tcPr marL="90898" marR="9089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>
                          <a:solidFill>
                            <a:srgbClr val="006600"/>
                          </a:solidFill>
                          <a:latin typeface="Preeti" pitchFamily="2" charset="0"/>
                        </a:rPr>
                        <a:t>@%</a:t>
                      </a:r>
                    </a:p>
                  </a:txBody>
                  <a:tcPr marL="90898" marR="9089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b="1" kern="1200" dirty="0" err="1">
                          <a:solidFill>
                            <a:srgbClr val="006600"/>
                          </a:solidFill>
                          <a:latin typeface="Preeti" pitchFamily="2" charset="0"/>
                          <a:ea typeface="+mn-ea"/>
                          <a:cs typeface="+mn-cs"/>
                        </a:rPr>
                        <a:t>e"sDkLo</a:t>
                      </a:r>
                      <a:r>
                        <a:rPr lang="en-US" sz="4000" b="1" kern="1200" dirty="0">
                          <a:solidFill>
                            <a:srgbClr val="006600"/>
                          </a:solidFill>
                          <a:latin typeface="Preeti" pitchFamily="2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4000" b="1" kern="1200" dirty="0" err="1">
                          <a:solidFill>
                            <a:srgbClr val="006600"/>
                          </a:solidFill>
                          <a:latin typeface="Preeti" pitchFamily="2" charset="0"/>
                          <a:ea typeface="+mn-ea"/>
                          <a:cs typeface="+mn-cs"/>
                        </a:rPr>
                        <a:t>k"j</a:t>
                      </a:r>
                      <a:r>
                        <a:rPr lang="en-US" sz="4000" b="1" kern="1200" dirty="0">
                          <a:solidFill>
                            <a:srgbClr val="006600"/>
                          </a:solidFill>
                          <a:latin typeface="Preeti" pitchFamily="2" charset="0"/>
                          <a:ea typeface="+mn-ea"/>
                          <a:cs typeface="+mn-cs"/>
                        </a:rPr>
                        <a:t>{</a:t>
                      </a:r>
                      <a:r>
                        <a:rPr lang="en-US" sz="4000" b="1" kern="1200" dirty="0" err="1">
                          <a:solidFill>
                            <a:srgbClr val="006600"/>
                          </a:solidFill>
                          <a:latin typeface="Preeti" pitchFamily="2" charset="0"/>
                          <a:ea typeface="+mn-ea"/>
                          <a:cs typeface="+mn-cs"/>
                        </a:rPr>
                        <a:t>tof</a:t>
                      </a:r>
                      <a:r>
                        <a:rPr lang="en-US" sz="4000" b="1" kern="1200" dirty="0">
                          <a:solidFill>
                            <a:srgbClr val="006600"/>
                          </a:solidFill>
                          <a:latin typeface="Preeti" pitchFamily="2" charset="0"/>
                          <a:ea typeface="+mn-ea"/>
                          <a:cs typeface="+mn-cs"/>
                        </a:rPr>
                        <a:t>/L</a:t>
                      </a:r>
                    </a:p>
                  </a:txBody>
                  <a:tcPr marL="90898" marR="9089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b="1" kern="1200" dirty="0">
                          <a:solidFill>
                            <a:srgbClr val="006600"/>
                          </a:solidFill>
                          <a:latin typeface="Preeti" pitchFamily="2" charset="0"/>
                          <a:ea typeface="+mn-ea"/>
                          <a:cs typeface="+mn-cs"/>
                        </a:rPr>
                        <a:t>@%</a:t>
                      </a:r>
                    </a:p>
                  </a:txBody>
                  <a:tcPr marL="90898" marR="9089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b="1" kern="1200" dirty="0">
                          <a:solidFill>
                            <a:srgbClr val="006600"/>
                          </a:solidFill>
                          <a:latin typeface="Preeti" pitchFamily="2" charset="0"/>
                          <a:ea typeface="+mn-ea"/>
                          <a:cs typeface="+mn-cs"/>
                        </a:rPr>
                        <a:t>5nkmn</a:t>
                      </a:r>
                    </a:p>
                  </a:txBody>
                  <a:tcPr marL="90898" marR="9089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b="1" kern="1200" dirty="0">
                          <a:solidFill>
                            <a:srgbClr val="006600"/>
                          </a:solidFill>
                          <a:latin typeface="Preeti" pitchFamily="2" charset="0"/>
                          <a:ea typeface="+mn-ea"/>
                          <a:cs typeface="+mn-cs"/>
                        </a:rPr>
                        <a:t>!%</a:t>
                      </a:r>
                    </a:p>
                  </a:txBody>
                  <a:tcPr marL="90898" marR="9089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13119-D219-4E24-8473-D12BA5DF5F65}" type="datetime1">
              <a:rPr lang="en-US" smtClean="0"/>
              <a:pPr/>
              <a:t>1/14/25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>
                <a:latin typeface="Preeti" pitchFamily="2" charset="0"/>
              </a:rPr>
              <a:t>e"sDkLo</a:t>
            </a:r>
            <a:r>
              <a:rPr lang="en-US" dirty="0">
                <a:latin typeface="Preeti" pitchFamily="2" charset="0"/>
              </a:rPr>
              <a:t> </a:t>
            </a:r>
            <a:r>
              <a:rPr lang="en-US" dirty="0" err="1">
                <a:latin typeface="Preeti" pitchFamily="2" charset="0"/>
              </a:rPr>
              <a:t>hf</a:t>
            </a:r>
            <a:r>
              <a:rPr lang="en-US" dirty="0">
                <a:latin typeface="Preeti" pitchFamily="2" charset="0"/>
              </a:rPr>
              <a:t>]</a:t>
            </a:r>
            <a:r>
              <a:rPr lang="en-US" dirty="0" err="1">
                <a:latin typeface="Preeti" pitchFamily="2" charset="0"/>
              </a:rPr>
              <a:t>lvd</a:t>
            </a:r>
            <a:r>
              <a:rPr lang="en-US" dirty="0">
                <a:latin typeface="Preeti" pitchFamily="2" charset="0"/>
              </a:rPr>
              <a:t> </a:t>
            </a:r>
            <a:r>
              <a:rPr lang="en-US" dirty="0" err="1">
                <a:latin typeface="Preeti" pitchFamily="2" charset="0"/>
              </a:rPr>
              <a:t>Go"gLs</a:t>
            </a:r>
            <a:r>
              <a:rPr lang="en-US" dirty="0">
                <a:latin typeface="Preeti" pitchFamily="2" charset="0"/>
              </a:rPr>
              <a:t>/0f </a:t>
            </a:r>
            <a:r>
              <a:rPr lang="en-US" dirty="0" err="1">
                <a:latin typeface="Preeti" pitchFamily="2" charset="0"/>
              </a:rPr>
              <a:t>tyf</a:t>
            </a:r>
            <a:r>
              <a:rPr lang="en-US" dirty="0">
                <a:latin typeface="Preeti" pitchFamily="2" charset="0"/>
              </a:rPr>
              <a:t> </a:t>
            </a:r>
            <a:r>
              <a:rPr lang="en-US" dirty="0" err="1">
                <a:latin typeface="Preeti" pitchFamily="2" charset="0"/>
              </a:rPr>
              <a:t>k"j</a:t>
            </a:r>
            <a:r>
              <a:rPr lang="en-US" dirty="0">
                <a:latin typeface="Preeti" pitchFamily="2" charset="0"/>
              </a:rPr>
              <a:t>{</a:t>
            </a:r>
            <a:r>
              <a:rPr lang="en-US" dirty="0" err="1">
                <a:latin typeface="Preeti" pitchFamily="2" charset="0"/>
              </a:rPr>
              <a:t>tof</a:t>
            </a:r>
            <a:r>
              <a:rPr lang="en-US" dirty="0">
                <a:latin typeface="Preeti" pitchFamily="2" charset="0"/>
              </a:rPr>
              <a:t>/L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A5466-9293-4606-9F3B-1CBD80D09930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89995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Grp="1" noChangeAspect="1"/>
          </p:cNvPicPr>
          <p:nvPr isPhoto="1"/>
        </p:nvPicPr>
        <p:blipFill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43" b="6909"/>
          <a:stretch/>
        </p:blipFill>
        <p:spPr>
          <a:xfrm>
            <a:off x="1096003" y="1490662"/>
            <a:ext cx="8496631" cy="5029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6046866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Grp="1" noChangeAspect="1"/>
          </p:cNvPicPr>
          <p:nvPr isPhoto="1"/>
        </p:nvPicPr>
        <p:blipFill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76" b="5642"/>
          <a:stretch/>
        </p:blipFill>
        <p:spPr>
          <a:xfrm>
            <a:off x="1095308" y="1262062"/>
            <a:ext cx="8496631" cy="5181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6023217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Grp="1" noChangeAspect="1"/>
          </p:cNvPicPr>
          <p:nvPr isPhoto="1"/>
        </p:nvPicPr>
        <p:blipFill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76" b="5642"/>
          <a:stretch/>
        </p:blipFill>
        <p:spPr>
          <a:xfrm>
            <a:off x="1095308" y="1262062"/>
            <a:ext cx="8496631" cy="5181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9684113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9570" name="Picture 2" descr="scan000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11526" y="5171929"/>
            <a:ext cx="4008239" cy="2381396"/>
          </a:xfrm>
          <a:prstGeom prst="rect">
            <a:avLst/>
          </a:prstGeom>
          <a:noFill/>
        </p:spPr>
      </p:pic>
      <p:sp>
        <p:nvSpPr>
          <p:cNvPr id="1389571" name="Freeform 3"/>
          <p:cNvSpPr>
            <a:spLocks/>
          </p:cNvSpPr>
          <p:nvPr/>
        </p:nvSpPr>
        <p:spPr bwMode="auto">
          <a:xfrm>
            <a:off x="1336080" y="2021214"/>
            <a:ext cx="4787619" cy="4533744"/>
          </a:xfrm>
          <a:custGeom>
            <a:avLst/>
            <a:gdLst/>
            <a:ahLst/>
            <a:cxnLst>
              <a:cxn ang="0">
                <a:pos x="5" y="71"/>
              </a:cxn>
              <a:cxn ang="0">
                <a:pos x="0" y="103"/>
              </a:cxn>
              <a:cxn ang="0">
                <a:pos x="102" y="206"/>
              </a:cxn>
              <a:cxn ang="0">
                <a:pos x="205" y="103"/>
              </a:cxn>
              <a:cxn ang="0">
                <a:pos x="102" y="1"/>
              </a:cxn>
              <a:cxn ang="0">
                <a:pos x="102" y="1"/>
              </a:cxn>
              <a:cxn ang="0">
                <a:pos x="102" y="103"/>
              </a:cxn>
              <a:cxn ang="0">
                <a:pos x="5" y="71"/>
              </a:cxn>
            </a:cxnLst>
            <a:rect l="0" t="0" r="r" b="b"/>
            <a:pathLst>
              <a:path w="205" h="206">
                <a:moveTo>
                  <a:pt x="5" y="71"/>
                </a:moveTo>
                <a:cubicBezTo>
                  <a:pt x="1" y="81"/>
                  <a:pt x="0" y="92"/>
                  <a:pt x="0" y="103"/>
                </a:cubicBezTo>
                <a:cubicBezTo>
                  <a:pt x="0" y="160"/>
                  <a:pt x="45" y="206"/>
                  <a:pt x="102" y="206"/>
                </a:cubicBezTo>
                <a:cubicBezTo>
                  <a:pt x="159" y="206"/>
                  <a:pt x="205" y="160"/>
                  <a:pt x="205" y="103"/>
                </a:cubicBezTo>
                <a:cubicBezTo>
                  <a:pt x="205" y="46"/>
                  <a:pt x="159" y="1"/>
                  <a:pt x="102" y="1"/>
                </a:cubicBezTo>
                <a:cubicBezTo>
                  <a:pt x="102" y="0"/>
                  <a:pt x="102" y="1"/>
                  <a:pt x="102" y="1"/>
                </a:cubicBezTo>
                <a:lnTo>
                  <a:pt x="102" y="103"/>
                </a:lnTo>
                <a:lnTo>
                  <a:pt x="5" y="71"/>
                </a:lnTo>
                <a:close/>
              </a:path>
            </a:pathLst>
          </a:custGeom>
          <a:solidFill>
            <a:srgbClr val="FF0000"/>
          </a:solidFill>
          <a:ln w="2070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lIns="104232" tIns="52116" rIns="104232" bIns="52116"/>
          <a:lstStyle/>
          <a:p>
            <a:endParaRPr lang="en-US"/>
          </a:p>
        </p:txBody>
      </p:sp>
      <p:sp>
        <p:nvSpPr>
          <p:cNvPr id="1389572" name="Freeform 4"/>
          <p:cNvSpPr>
            <a:spLocks/>
          </p:cNvSpPr>
          <p:nvPr/>
        </p:nvSpPr>
        <p:spPr bwMode="auto">
          <a:xfrm>
            <a:off x="1452988" y="2528266"/>
            <a:ext cx="2265768" cy="1758946"/>
          </a:xfrm>
          <a:custGeom>
            <a:avLst/>
            <a:gdLst/>
            <a:ahLst/>
            <a:cxnLst>
              <a:cxn ang="0">
                <a:pos x="34" y="0"/>
              </a:cxn>
              <a:cxn ang="0">
                <a:pos x="0" y="48"/>
              </a:cxn>
              <a:cxn ang="0">
                <a:pos x="97" y="80"/>
              </a:cxn>
              <a:cxn ang="0">
                <a:pos x="34" y="0"/>
              </a:cxn>
            </a:cxnLst>
            <a:rect l="0" t="0" r="r" b="b"/>
            <a:pathLst>
              <a:path w="97" h="80">
                <a:moveTo>
                  <a:pt x="34" y="0"/>
                </a:moveTo>
                <a:cubicBezTo>
                  <a:pt x="18" y="12"/>
                  <a:pt x="6" y="29"/>
                  <a:pt x="0" y="48"/>
                </a:cubicBezTo>
                <a:lnTo>
                  <a:pt x="97" y="80"/>
                </a:lnTo>
                <a:lnTo>
                  <a:pt x="34" y="0"/>
                </a:lnTo>
                <a:close/>
              </a:path>
            </a:pathLst>
          </a:custGeom>
          <a:solidFill>
            <a:srgbClr val="993366"/>
          </a:solidFill>
          <a:ln w="206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lIns="104232" tIns="52116" rIns="104232" bIns="52116"/>
          <a:lstStyle/>
          <a:p>
            <a:endParaRPr lang="en-US"/>
          </a:p>
        </p:txBody>
      </p:sp>
      <p:sp>
        <p:nvSpPr>
          <p:cNvPr id="1389573" name="Freeform 5"/>
          <p:cNvSpPr>
            <a:spLocks/>
          </p:cNvSpPr>
          <p:nvPr/>
        </p:nvSpPr>
        <p:spPr bwMode="auto">
          <a:xfrm>
            <a:off x="2247213" y="2043944"/>
            <a:ext cx="1471543" cy="2243267"/>
          </a:xfrm>
          <a:custGeom>
            <a:avLst/>
            <a:gdLst/>
            <a:ahLst/>
            <a:cxnLst>
              <a:cxn ang="0">
                <a:pos x="56" y="0"/>
              </a:cxn>
              <a:cxn ang="0">
                <a:pos x="0" y="22"/>
              </a:cxn>
              <a:cxn ang="0">
                <a:pos x="63" y="102"/>
              </a:cxn>
              <a:cxn ang="0">
                <a:pos x="56" y="0"/>
              </a:cxn>
            </a:cxnLst>
            <a:rect l="0" t="0" r="r" b="b"/>
            <a:pathLst>
              <a:path w="63" h="102">
                <a:moveTo>
                  <a:pt x="56" y="0"/>
                </a:moveTo>
                <a:cubicBezTo>
                  <a:pt x="35" y="1"/>
                  <a:pt x="16" y="9"/>
                  <a:pt x="0" y="22"/>
                </a:cubicBezTo>
                <a:lnTo>
                  <a:pt x="63" y="102"/>
                </a:lnTo>
                <a:lnTo>
                  <a:pt x="56" y="0"/>
                </a:lnTo>
                <a:close/>
              </a:path>
            </a:pathLst>
          </a:custGeom>
          <a:solidFill>
            <a:srgbClr val="FFFFCC"/>
          </a:solidFill>
          <a:ln w="206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lIns="104232" tIns="52116" rIns="104232" bIns="52116"/>
          <a:lstStyle/>
          <a:p>
            <a:endParaRPr lang="en-US"/>
          </a:p>
        </p:txBody>
      </p:sp>
      <p:sp>
        <p:nvSpPr>
          <p:cNvPr id="1389574" name="Freeform 6"/>
          <p:cNvSpPr>
            <a:spLocks/>
          </p:cNvSpPr>
          <p:nvPr/>
        </p:nvSpPr>
        <p:spPr bwMode="auto">
          <a:xfrm>
            <a:off x="3555456" y="2043944"/>
            <a:ext cx="163299" cy="2243267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0" y="0"/>
              </a:cxn>
              <a:cxn ang="0">
                <a:pos x="7" y="102"/>
              </a:cxn>
              <a:cxn ang="0">
                <a:pos x="7" y="0"/>
              </a:cxn>
            </a:cxnLst>
            <a:rect l="0" t="0" r="r" b="b"/>
            <a:pathLst>
              <a:path w="7" h="102">
                <a:moveTo>
                  <a:pt x="7" y="0"/>
                </a:moveTo>
                <a:cubicBezTo>
                  <a:pt x="4" y="0"/>
                  <a:pt x="2" y="0"/>
                  <a:pt x="0" y="0"/>
                </a:cubicBezTo>
                <a:lnTo>
                  <a:pt x="7" y="102"/>
                </a:lnTo>
                <a:lnTo>
                  <a:pt x="7" y="0"/>
                </a:lnTo>
                <a:close/>
              </a:path>
            </a:pathLst>
          </a:custGeom>
          <a:solidFill>
            <a:srgbClr val="CCFFFF"/>
          </a:solidFill>
          <a:ln w="206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lIns="104232" tIns="52116" rIns="104232" bIns="52116"/>
          <a:lstStyle/>
          <a:p>
            <a:endParaRPr lang="en-US"/>
          </a:p>
        </p:txBody>
      </p:sp>
      <p:sp>
        <p:nvSpPr>
          <p:cNvPr id="1389575" name="Rectangle 7"/>
          <p:cNvSpPr>
            <a:spLocks noChangeArrowheads="1"/>
          </p:cNvSpPr>
          <p:nvPr/>
        </p:nvSpPr>
        <p:spPr bwMode="auto">
          <a:xfrm>
            <a:off x="2885562" y="4682363"/>
            <a:ext cx="100187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eaLnBrk="1" hangingPunct="1"/>
            <a:r>
              <a:rPr lang="en-US" sz="2600" dirty="0" err="1">
                <a:solidFill>
                  <a:srgbClr val="FFFFCC"/>
                </a:solidFill>
                <a:latin typeface="Preeti" pitchFamily="2" charset="0"/>
              </a:rPr>
              <a:t>Efjg</a:t>
            </a:r>
            <a:r>
              <a:rPr lang="en-US" sz="2600" dirty="0">
                <a:solidFill>
                  <a:srgbClr val="FFFFCC"/>
                </a:solidFill>
                <a:latin typeface="Preeti" pitchFamily="2" charset="0"/>
              </a:rPr>
              <a:t> </a:t>
            </a:r>
            <a:r>
              <a:rPr lang="en-US" sz="2600" dirty="0" err="1">
                <a:solidFill>
                  <a:srgbClr val="FFFFCC"/>
                </a:solidFill>
                <a:latin typeface="Preeti" pitchFamily="2" charset="0"/>
              </a:rPr>
              <a:t>Iflt</a:t>
            </a:r>
            <a:endParaRPr lang="en-US" sz="1800" dirty="0">
              <a:solidFill>
                <a:srgbClr val="FFFFCC"/>
              </a:solidFill>
            </a:endParaRPr>
          </a:p>
        </p:txBody>
      </p:sp>
      <p:sp>
        <p:nvSpPr>
          <p:cNvPr id="1389576" name="Rectangle 8"/>
          <p:cNvSpPr>
            <a:spLocks noChangeArrowheads="1"/>
          </p:cNvSpPr>
          <p:nvPr/>
        </p:nvSpPr>
        <p:spPr bwMode="auto">
          <a:xfrm>
            <a:off x="282388" y="2426257"/>
            <a:ext cx="1339791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 eaLnBrk="1" hangingPunct="1"/>
            <a:r>
              <a:rPr lang="en-US" sz="2400" dirty="0" err="1">
                <a:solidFill>
                  <a:srgbClr val="2A14CE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आपतकालीन</a:t>
            </a:r>
            <a:r>
              <a:rPr lang="en-US" sz="2400" dirty="0">
                <a:solidFill>
                  <a:srgbClr val="2A14CE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r>
              <a:rPr lang="en-US" sz="2400" dirty="0" err="1">
                <a:solidFill>
                  <a:srgbClr val="2A14CE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स्वास्थ्य</a:t>
            </a:r>
            <a:r>
              <a:rPr lang="en-US" sz="2400" dirty="0">
                <a:solidFill>
                  <a:srgbClr val="2A14CE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r>
              <a:rPr lang="en-US" sz="2400" dirty="0" err="1">
                <a:solidFill>
                  <a:srgbClr val="2A14CE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सेवाको</a:t>
            </a:r>
            <a:r>
              <a:rPr lang="en-US" sz="2400" dirty="0">
                <a:solidFill>
                  <a:srgbClr val="2A14CE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r>
              <a:rPr lang="en-US" sz="2400" dirty="0" err="1">
                <a:solidFill>
                  <a:srgbClr val="2A14CE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कमी</a:t>
            </a:r>
            <a:r>
              <a:rPr lang="en-US" sz="2400" dirty="0">
                <a:solidFill>
                  <a:srgbClr val="2A14CE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 ८%</a:t>
            </a:r>
            <a:endParaRPr lang="en-US" sz="2000" dirty="0">
              <a:solidFill>
                <a:srgbClr val="2A14CE"/>
              </a:solidFill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  <p:sp>
        <p:nvSpPr>
          <p:cNvPr id="1389577" name="Rectangle 9"/>
          <p:cNvSpPr>
            <a:spLocks noChangeArrowheads="1"/>
          </p:cNvSpPr>
          <p:nvPr/>
        </p:nvSpPr>
        <p:spPr bwMode="auto">
          <a:xfrm>
            <a:off x="835297" y="1530471"/>
            <a:ext cx="2401392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 eaLnBrk="1" hangingPunct="1"/>
            <a:r>
              <a:rPr lang="en-US" sz="2600" dirty="0" err="1">
                <a:solidFill>
                  <a:srgbClr val="C0000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समयमै</a:t>
            </a:r>
            <a:r>
              <a:rPr lang="en-US" sz="2600" dirty="0">
                <a:solidFill>
                  <a:srgbClr val="C0000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r>
              <a:rPr lang="en-US" sz="2600" dirty="0" err="1">
                <a:solidFill>
                  <a:srgbClr val="C0000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खोज</a:t>
            </a:r>
            <a:r>
              <a:rPr lang="en-US" sz="2600" dirty="0">
                <a:solidFill>
                  <a:srgbClr val="C0000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r>
              <a:rPr lang="en-US" sz="2600" dirty="0" err="1">
                <a:solidFill>
                  <a:srgbClr val="C0000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उद्धार</a:t>
            </a:r>
            <a:r>
              <a:rPr lang="en-US" sz="2600" dirty="0">
                <a:solidFill>
                  <a:srgbClr val="C0000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r>
              <a:rPr lang="en-US" sz="2600" dirty="0" err="1">
                <a:solidFill>
                  <a:srgbClr val="C0000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हुन</a:t>
            </a:r>
            <a:r>
              <a:rPr lang="en-US" sz="2600" dirty="0">
                <a:solidFill>
                  <a:srgbClr val="C0000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r>
              <a:rPr lang="en-US" sz="2600" dirty="0" err="1">
                <a:solidFill>
                  <a:srgbClr val="C0000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नसक्नु</a:t>
            </a:r>
            <a:r>
              <a:rPr lang="en-US" sz="2600" dirty="0">
                <a:solidFill>
                  <a:srgbClr val="C00000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 ८%</a:t>
            </a:r>
            <a:endParaRPr lang="en-US" sz="1800" dirty="0">
              <a:solidFill>
                <a:srgbClr val="C00000"/>
              </a:solidFill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  <p:sp>
        <p:nvSpPr>
          <p:cNvPr id="1389578" name="Rectangle 10"/>
          <p:cNvSpPr>
            <a:spLocks noChangeArrowheads="1"/>
          </p:cNvSpPr>
          <p:nvPr/>
        </p:nvSpPr>
        <p:spPr bwMode="auto">
          <a:xfrm>
            <a:off x="3330922" y="1678516"/>
            <a:ext cx="300399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 eaLnBrk="1" hangingPunct="1"/>
            <a:r>
              <a:rPr lang="en-US" sz="2600" dirty="0" err="1">
                <a:solidFill>
                  <a:srgbClr val="0000CC"/>
                </a:solidFill>
                <a:latin typeface="Preeti" pitchFamily="2" charset="0"/>
              </a:rPr>
              <a:t>cGo</a:t>
            </a:r>
            <a:endParaRPr lang="en-US" sz="2600" dirty="0">
              <a:solidFill>
                <a:srgbClr val="0000CC"/>
              </a:solidFill>
              <a:latin typeface="Preeti" pitchFamily="2" charset="0"/>
            </a:endParaRPr>
          </a:p>
        </p:txBody>
      </p:sp>
      <p:pic>
        <p:nvPicPr>
          <p:cNvPr id="1389579" name="Picture 11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431942" y="1808746"/>
            <a:ext cx="2723752" cy="1924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89580" name="Picture 12" descr="ECG monitor on unbraces tray, need braci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455675" y="3883745"/>
            <a:ext cx="3384735" cy="2391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89581" name="Picture 13" descr="DSC00997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247008" y="5161439"/>
            <a:ext cx="3384735" cy="2391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89582" name="Picture 14" descr="DSC02127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290301" y="1841998"/>
            <a:ext cx="3003998" cy="2122832"/>
          </a:xfrm>
          <a:prstGeom prst="rect">
            <a:avLst/>
          </a:prstGeom>
          <a:noFill/>
        </p:spPr>
      </p:pic>
      <p:sp>
        <p:nvSpPr>
          <p:cNvPr id="28" name="Title 27"/>
          <p:cNvSpPr>
            <a:spLocks noGrp="1"/>
          </p:cNvSpPr>
          <p:nvPr>
            <p:ph type="title"/>
          </p:nvPr>
        </p:nvSpPr>
        <p:spPr>
          <a:xfrm>
            <a:off x="2591293" y="84838"/>
            <a:ext cx="7287490" cy="141446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4800" b="0" kern="1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Ef'OrfFnf</a:t>
            </a:r>
            <a:r>
              <a:rPr lang="en-US" sz="4800" b="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] </a:t>
            </a:r>
            <a:r>
              <a:rPr lang="en-US" sz="4800" b="0" kern="1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cfkm</a:t>
            </a:r>
            <a:r>
              <a:rPr lang="en-US" sz="4800" b="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}n] </a:t>
            </a:r>
            <a:r>
              <a:rPr lang="en-US" sz="4800" b="0" kern="1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Hofg</a:t>
            </a:r>
            <a:r>
              <a:rPr lang="en-US" sz="4800" b="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 </a:t>
            </a:r>
            <a:r>
              <a:rPr lang="en-US" sz="4800" b="0" kern="1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lnb</a:t>
            </a:r>
            <a:r>
              <a:rPr lang="en-US" sz="4800" b="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}g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9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89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89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9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389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9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389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9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1389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1389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13895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9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13895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9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9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389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9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389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9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1" dur="1" fill="hold"/>
                                        <p:tgtEl>
                                          <p:spTgt spid="138957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9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4" dur="1" fill="hold"/>
                                        <p:tgtEl>
                                          <p:spTgt spid="138957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5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46" dur="1"/>
                                        <p:tgtEl>
                                          <p:spTgt spid="138958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9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4" presetClass="exit" presetSubtype="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8"/>
                                    </p:cond>
                                  </p:endCondLst>
                                  <p:childTnLst>
                                    <p:anim to="" calcmode="lin" valueType="num">
                                      <p:cBhvr>
                                        <p:cTn id="49" dur="1"/>
                                        <p:tgtEl>
                                          <p:spTgt spid="138957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9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9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3" dur="1" fill="hold"/>
                                        <p:tgtEl>
                                          <p:spTgt spid="138958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9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8" dur="1" fill="hold"/>
                                        <p:tgtEl>
                                          <p:spTgt spid="13895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9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1" dur="1" fill="hold"/>
                                        <p:tgtEl>
                                          <p:spTgt spid="138957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2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63" dur="1"/>
                                        <p:tgtEl>
                                          <p:spTgt spid="138958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9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9571" grpId="0" animBg="1"/>
      <p:bldP spid="1389572" grpId="0" animBg="1"/>
      <p:bldP spid="1389573" grpId="0" animBg="1"/>
      <p:bldP spid="1389574" grpId="0" animBg="1"/>
      <p:bldP spid="1389575" grpId="0"/>
      <p:bldP spid="1389576" grpId="0"/>
      <p:bldP spid="1389577" grpId="0"/>
      <p:bldP spid="1389578" grpId="0"/>
      <p:bldP spid="1389579" grpId="0"/>
      <p:bldP spid="1389579" grpId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Line 3"/>
          <p:cNvSpPr>
            <a:spLocks noChangeShapeType="1"/>
          </p:cNvSpPr>
          <p:nvPr/>
        </p:nvSpPr>
        <p:spPr bwMode="auto">
          <a:xfrm flipV="1">
            <a:off x="1636713" y="3111577"/>
            <a:ext cx="0" cy="78105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04223" tIns="52112" rIns="104223" bIns="52112"/>
          <a:lstStyle/>
          <a:p>
            <a:endParaRPr lang="en-US" sz="2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987" name="Line 5"/>
          <p:cNvSpPr>
            <a:spLocks noChangeShapeType="1"/>
          </p:cNvSpPr>
          <p:nvPr/>
        </p:nvSpPr>
        <p:spPr bwMode="auto">
          <a:xfrm flipV="1">
            <a:off x="8990013" y="3095702"/>
            <a:ext cx="0" cy="78105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04223" tIns="52112" rIns="104223" bIns="52112"/>
          <a:lstStyle/>
          <a:p>
            <a:endParaRPr lang="en-US" sz="2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988" name="Line 6"/>
          <p:cNvSpPr>
            <a:spLocks noChangeShapeType="1"/>
          </p:cNvSpPr>
          <p:nvPr/>
        </p:nvSpPr>
        <p:spPr bwMode="auto">
          <a:xfrm>
            <a:off x="1603376" y="3113165"/>
            <a:ext cx="7426325" cy="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04223" tIns="52112" rIns="104223" bIns="52112"/>
          <a:lstStyle/>
          <a:p>
            <a:endParaRPr lang="en-US" sz="2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989" name="AutoShape 7"/>
          <p:cNvSpPr>
            <a:spLocks noChangeArrowheads="1"/>
          </p:cNvSpPr>
          <p:nvPr/>
        </p:nvSpPr>
        <p:spPr bwMode="auto">
          <a:xfrm>
            <a:off x="5172075" y="2665490"/>
            <a:ext cx="177800" cy="1463675"/>
          </a:xfrm>
          <a:prstGeom prst="upArrow">
            <a:avLst>
              <a:gd name="adj1" fmla="val 50000"/>
              <a:gd name="adj2" fmla="val 218419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lIns="104223" tIns="52112" rIns="104223" bIns="52112" anchor="ctr"/>
          <a:lstStyle/>
          <a:p>
            <a:endParaRPr lang="en-US"/>
          </a:p>
        </p:txBody>
      </p:sp>
      <p:sp>
        <p:nvSpPr>
          <p:cNvPr id="41990" name="Oval 8"/>
          <p:cNvSpPr>
            <a:spLocks noChangeArrowheads="1"/>
          </p:cNvSpPr>
          <p:nvPr/>
        </p:nvSpPr>
        <p:spPr bwMode="auto">
          <a:xfrm>
            <a:off x="704850" y="3354466"/>
            <a:ext cx="1790700" cy="1495425"/>
          </a:xfrm>
          <a:prstGeom prst="ellipse">
            <a:avLst/>
          </a:prstGeom>
          <a:solidFill>
            <a:srgbClr val="CCFF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104223" tIns="52112" rIns="104223" bIns="52112" anchor="ctr"/>
          <a:lstStyle/>
          <a:p>
            <a:endParaRPr lang="en-US" sz="2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992" name="Oval 10"/>
          <p:cNvSpPr>
            <a:spLocks noChangeArrowheads="1"/>
          </p:cNvSpPr>
          <p:nvPr/>
        </p:nvSpPr>
        <p:spPr bwMode="auto">
          <a:xfrm>
            <a:off x="4376738" y="3398916"/>
            <a:ext cx="1795462" cy="1450975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104223" tIns="52112" rIns="104223" bIns="52112" anchor="ctr"/>
          <a:lstStyle/>
          <a:p>
            <a:endParaRPr lang="en-US" sz="2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993" name="Oval 11"/>
          <p:cNvSpPr>
            <a:spLocks noChangeArrowheads="1"/>
          </p:cNvSpPr>
          <p:nvPr/>
        </p:nvSpPr>
        <p:spPr bwMode="auto">
          <a:xfrm>
            <a:off x="8188325" y="3430587"/>
            <a:ext cx="1612900" cy="141287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104223" tIns="52112" rIns="104223" bIns="52112" anchor="ctr"/>
          <a:lstStyle/>
          <a:p>
            <a:endParaRPr lang="en-US" sz="2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996" name="Oval 23"/>
          <p:cNvSpPr>
            <a:spLocks noChangeArrowheads="1"/>
          </p:cNvSpPr>
          <p:nvPr/>
        </p:nvSpPr>
        <p:spPr bwMode="auto">
          <a:xfrm>
            <a:off x="3730625" y="1446290"/>
            <a:ext cx="2820988" cy="1293813"/>
          </a:xfrm>
          <a:prstGeom prst="ellipse">
            <a:avLst/>
          </a:prstGeom>
          <a:solidFill>
            <a:srgbClr val="00CC00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lIns="91432" tIns="45716" rIns="91432" bIns="45716" anchor="ctr"/>
          <a:lstStyle/>
          <a:p>
            <a:endParaRPr lang="en-US"/>
          </a:p>
        </p:txBody>
      </p:sp>
      <p:pic>
        <p:nvPicPr>
          <p:cNvPr id="41999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3501" y="6207125"/>
            <a:ext cx="2062163" cy="134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000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872040"/>
            <a:ext cx="2555875" cy="133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2001" name="Object 7"/>
          <p:cNvGraphicFramePr>
            <a:graphicFrameLocks noChangeAspect="1"/>
          </p:cNvGraphicFramePr>
          <p:nvPr/>
        </p:nvGraphicFramePr>
        <p:xfrm>
          <a:off x="5186363" y="5973763"/>
          <a:ext cx="2378075" cy="1554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icture" r:id="rId5" imgW="2285714" imgH="1584305" progId="">
                  <p:embed/>
                </p:oleObj>
              </mc:Choice>
              <mc:Fallback>
                <p:oleObj name="Picture" r:id="rId5" imgW="2285714" imgH="1584305" progId="">
                  <p:embed/>
                  <p:pic>
                    <p:nvPicPr>
                      <p:cNvPr id="42001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lum bright="6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6363" y="5973763"/>
                        <a:ext cx="2378075" cy="1554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004" name="AutoShape 5"/>
          <p:cNvSpPr>
            <a:spLocks noChangeArrowheads="1"/>
          </p:cNvSpPr>
          <p:nvPr/>
        </p:nvSpPr>
        <p:spPr bwMode="auto">
          <a:xfrm rot="1529854">
            <a:off x="6367575" y="5581355"/>
            <a:ext cx="1617596" cy="622241"/>
          </a:xfrm>
          <a:prstGeom prst="curvedDownArrow">
            <a:avLst>
              <a:gd name="adj1" fmla="val 38571"/>
              <a:gd name="adj2" fmla="val 77143"/>
              <a:gd name="adj3" fmla="val 33333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104232" tIns="52116" rIns="104232" bIns="52116" anchor="ctr"/>
          <a:lstStyle/>
          <a:p>
            <a:endParaRPr lang="en-US"/>
          </a:p>
        </p:txBody>
      </p:sp>
      <p:pic>
        <p:nvPicPr>
          <p:cNvPr id="42005" name="Picture 6" descr="BGLS 10 Bhubaneshwori School"/>
          <p:cNvPicPr>
            <a:picLocks noChangeAspect="1" noChangeArrowheads="1"/>
          </p:cNvPicPr>
          <p:nvPr/>
        </p:nvPicPr>
        <p:blipFill>
          <a:blip r:embed="rId7" cstate="email">
            <a:lum brigh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0095" y="4699847"/>
            <a:ext cx="2541224" cy="139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754016" y="3721812"/>
            <a:ext cx="1692368" cy="967024"/>
          </a:xfrm>
          <a:prstGeom prst="rect">
            <a:avLst/>
          </a:prstGeom>
          <a:noFill/>
        </p:spPr>
        <p:txBody>
          <a:bodyPr wrap="square" lIns="104232" tIns="52116" rIns="104232" bIns="52116" rtlCol="0">
            <a:spAutoFit/>
          </a:bodyPr>
          <a:lstStyle/>
          <a:p>
            <a:pPr algn="ctr"/>
            <a:r>
              <a:rPr lang="en-US" sz="2800" b="1" dirty="0" err="1">
                <a:latin typeface="Preeti" pitchFamily="2" charset="0"/>
              </a:rPr>
              <a:t>yk</a:t>
            </a:r>
            <a:r>
              <a:rPr lang="en-US" sz="2800" b="1" dirty="0">
                <a:latin typeface="Preeti" pitchFamily="2" charset="0"/>
              </a:rPr>
              <a:t> hf]</a:t>
            </a:r>
            <a:r>
              <a:rPr lang="en-US" sz="2800" b="1" dirty="0" err="1">
                <a:latin typeface="Preeti" pitchFamily="2" charset="0"/>
              </a:rPr>
              <a:t>lvd</a:t>
            </a:r>
            <a:r>
              <a:rPr lang="en-US" sz="2800" b="1" dirty="0">
                <a:latin typeface="Preeti" pitchFamily="2" charset="0"/>
              </a:rPr>
              <a:t> ga9fpg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401079" y="3600183"/>
            <a:ext cx="1781440" cy="1397911"/>
          </a:xfrm>
          <a:prstGeom prst="rect">
            <a:avLst/>
          </a:prstGeom>
          <a:noFill/>
        </p:spPr>
        <p:txBody>
          <a:bodyPr wrap="square" lIns="104232" tIns="52116" rIns="104232" bIns="52116" rtlCol="0">
            <a:spAutoFit/>
          </a:bodyPr>
          <a:lstStyle/>
          <a:p>
            <a:pPr algn="ctr"/>
            <a:r>
              <a:rPr lang="en-US" sz="2800" b="1" dirty="0" err="1">
                <a:latin typeface="Preeti" pitchFamily="2" charset="0"/>
              </a:rPr>
              <a:t>ljBdfg</a:t>
            </a:r>
            <a:r>
              <a:rPr lang="en-US" sz="2800" b="1" dirty="0">
                <a:latin typeface="Preeti" pitchFamily="2" charset="0"/>
              </a:rPr>
              <a:t> hf]</a:t>
            </a:r>
            <a:r>
              <a:rPr lang="en-US" sz="2800" b="1" dirty="0" err="1">
                <a:latin typeface="Preeti" pitchFamily="2" charset="0"/>
              </a:rPr>
              <a:t>lvdnfO</a:t>
            </a:r>
            <a:r>
              <a:rPr lang="en-US" sz="2800" b="1" dirty="0">
                <a:latin typeface="Preeti" pitchFamily="2" charset="0"/>
              </a:rPr>
              <a:t>{ 36fpg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39919" y="3624262"/>
            <a:ext cx="1514224" cy="1213246"/>
          </a:xfrm>
          <a:prstGeom prst="rect">
            <a:avLst/>
          </a:prstGeom>
          <a:noFill/>
        </p:spPr>
        <p:txBody>
          <a:bodyPr wrap="square" lIns="104232" tIns="52116" rIns="104232" bIns="52116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dirty="0">
                <a:latin typeface="Preeti" pitchFamily="2" charset="0"/>
              </a:rPr>
              <a:t>;</a:t>
            </a:r>
            <a:r>
              <a:rPr lang="en-US" sz="2400" b="1" dirty="0" err="1">
                <a:latin typeface="Preeti" pitchFamily="2" charset="0"/>
              </a:rPr>
              <a:t>Defljt</a:t>
            </a:r>
            <a:r>
              <a:rPr lang="en-US" sz="2400" b="1" dirty="0">
                <a:latin typeface="Preeti" pitchFamily="2" charset="0"/>
              </a:rPr>
              <a:t> 36gfsf] </a:t>
            </a:r>
            <a:r>
              <a:rPr lang="en-US" sz="2400" b="1" dirty="0" err="1">
                <a:latin typeface="Preeti" pitchFamily="2" charset="0"/>
              </a:rPr>
              <a:t>nflu</a:t>
            </a:r>
            <a:r>
              <a:rPr lang="en-US" sz="2400" b="1" dirty="0">
                <a:latin typeface="Preeti" pitchFamily="2" charset="0"/>
              </a:rPr>
              <a:t> </a:t>
            </a:r>
            <a:r>
              <a:rPr lang="en-US" sz="2400" b="1" dirty="0" err="1">
                <a:latin typeface="Preeti" pitchFamily="2" charset="0"/>
              </a:rPr>
              <a:t>k"j</a:t>
            </a:r>
            <a:r>
              <a:rPr lang="en-US" sz="2400" b="1" dirty="0">
                <a:latin typeface="Preeti" pitchFamily="2" charset="0"/>
              </a:rPr>
              <a:t>{</a:t>
            </a:r>
            <a:r>
              <a:rPr lang="en-US" sz="2400" b="1" dirty="0" err="1">
                <a:latin typeface="Preeti" pitchFamily="2" charset="0"/>
              </a:rPr>
              <a:t>tof</a:t>
            </a:r>
            <a:r>
              <a:rPr lang="en-US" sz="2400" b="1" dirty="0">
                <a:latin typeface="Preeti" pitchFamily="2" charset="0"/>
              </a:rPr>
              <a:t>/L ug]{</a:t>
            </a:r>
            <a:endParaRPr lang="en-US" sz="2400" dirty="0">
              <a:solidFill>
                <a:srgbClr val="000066"/>
              </a:solidFill>
              <a:latin typeface="Times New Roman" pitchFamily="18" charset="0"/>
            </a:endParaRPr>
          </a:p>
        </p:txBody>
      </p:sp>
      <p:pic>
        <p:nvPicPr>
          <p:cNvPr id="26" name="Picture 9" descr="Family_EQ Prepardness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122444" y="4851403"/>
            <a:ext cx="1854352" cy="1688889"/>
          </a:xfrm>
          <a:prstGeom prst="rect">
            <a:avLst/>
          </a:prstGeom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</p:pic>
      <p:sp>
        <p:nvSpPr>
          <p:cNvPr id="3" name="Title 19">
            <a:extLst>
              <a:ext uri="{FF2B5EF4-FFF2-40B4-BE49-F238E27FC236}">
                <a16:creationId xmlns:a16="http://schemas.microsoft.com/office/drawing/2014/main" id="{0162D4FF-BFC0-3856-FF99-3604A9588B9D}"/>
              </a:ext>
            </a:extLst>
          </p:cNvPr>
          <p:cNvSpPr txBox="1">
            <a:spLocks/>
          </p:cNvSpPr>
          <p:nvPr/>
        </p:nvSpPr>
        <p:spPr>
          <a:xfrm>
            <a:off x="2334898" y="46895"/>
            <a:ext cx="7641893" cy="141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</a:bodyPr>
          <a:lstStyle>
            <a:lvl1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2pPr>
            <a:lvl3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3pPr>
            <a:lvl4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4pPr>
            <a:lvl5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sz="4400" b="1" kern="0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reeti" pitchFamily="2" charset="0"/>
                <a:cs typeface="Mangal" pitchFamily="2"/>
              </a:rPr>
              <a:t>e"sDkLo</a:t>
            </a:r>
            <a:r>
              <a:rPr lang="en-US" sz="4400" b="1" kern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reeti" pitchFamily="2" charset="0"/>
                <a:cs typeface="Mangal" pitchFamily="2"/>
              </a:rPr>
              <a:t> hf]</a:t>
            </a:r>
            <a:r>
              <a:rPr lang="en-US" sz="4400" b="1" kern="0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reeti" pitchFamily="2" charset="0"/>
                <a:cs typeface="Mangal" pitchFamily="2"/>
              </a:rPr>
              <a:t>lvd</a:t>
            </a:r>
            <a:r>
              <a:rPr lang="en-US" sz="4400" b="1" kern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reeti" pitchFamily="2" charset="0"/>
                <a:cs typeface="Mangal" pitchFamily="2"/>
              </a:rPr>
              <a:t> </a:t>
            </a:r>
            <a:r>
              <a:rPr lang="en-US" sz="4400" b="1" kern="0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reeti" pitchFamily="2" charset="0"/>
                <a:cs typeface="Mangal" pitchFamily="2"/>
              </a:rPr>
              <a:t>Go"gLs</a:t>
            </a:r>
            <a:r>
              <a:rPr lang="en-US" sz="4400" b="1" kern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reeti" pitchFamily="2" charset="0"/>
                <a:cs typeface="Mangal" pitchFamily="2"/>
              </a:rPr>
              <a:t>/0fsf /0fgLltx?</a:t>
            </a:r>
          </a:p>
        </p:txBody>
      </p:sp>
      <p:sp>
        <p:nvSpPr>
          <p:cNvPr id="4" name="Text Box 24">
            <a:extLst>
              <a:ext uri="{FF2B5EF4-FFF2-40B4-BE49-F238E27FC236}">
                <a16:creationId xmlns:a16="http://schemas.microsoft.com/office/drawing/2014/main" id="{68C143F8-0AD3-F326-97AB-555AE77776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9939" y="1374928"/>
            <a:ext cx="256032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Preeti" pitchFamily="2" charset="0"/>
              </a:rPr>
              <a:t>e"sDkLo</a:t>
            </a:r>
            <a:r>
              <a:rPr lang="en-US" sz="4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Preeti" pitchFamily="2" charset="0"/>
              </a:rPr>
              <a:t> ;'/</a:t>
            </a:r>
            <a:r>
              <a:rPr lang="en-US" sz="4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Preeti" pitchFamily="2" charset="0"/>
              </a:rPr>
              <a:t>Iff</a:t>
            </a:r>
            <a:endParaRPr lang="en-US" sz="4400" b="1" dirty="0">
              <a:effectLst>
                <a:outerShdw blurRad="38100" dist="38100" dir="2700000" algn="tl">
                  <a:srgbClr val="C0C0C0"/>
                </a:outerShdw>
              </a:effectLst>
              <a:latin typeface="Preeti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95648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42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41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42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42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42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animBg="1"/>
      <p:bldP spid="41987" grpId="0" animBg="1"/>
      <p:bldP spid="41988" grpId="0" animBg="1"/>
      <p:bldP spid="41989" grpId="0" animBg="1"/>
      <p:bldP spid="41990" grpId="0" animBg="1"/>
      <p:bldP spid="41992" grpId="0" animBg="1"/>
      <p:bldP spid="41993" grpId="0" animBg="1"/>
      <p:bldP spid="42004" grpId="0" animBg="1"/>
      <p:bldP spid="23" grpId="0"/>
      <p:bldP spid="24" grpId="0"/>
      <p:bldP spid="2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057" y="1566862"/>
            <a:ext cx="9847262" cy="24384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  <a:buNone/>
              <a:defRPr/>
            </a:pPr>
            <a:r>
              <a:rPr lang="en-US" sz="54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reeti" pitchFamily="2" charset="0"/>
                <a:cs typeface="Times New Roman" pitchFamily="18" charset="0"/>
              </a:rPr>
              <a:t>u}/ ;+/</a:t>
            </a:r>
            <a:r>
              <a:rPr lang="en-US" sz="54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reeti" pitchFamily="2" charset="0"/>
                <a:cs typeface="Times New Roman" pitchFamily="18" charset="0"/>
              </a:rPr>
              <a:t>rgfTds</a:t>
            </a:r>
            <a:r>
              <a:rPr lang="en-US" sz="54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reeti" pitchFamily="2" charset="0"/>
                <a:cs typeface="Times New Roman" pitchFamily="18" charset="0"/>
              </a:rPr>
              <a:t> hf]</a:t>
            </a:r>
            <a:r>
              <a:rPr lang="en-US" sz="54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reeti" pitchFamily="2" charset="0"/>
                <a:cs typeface="Times New Roman" pitchFamily="18" charset="0"/>
              </a:rPr>
              <a:t>lvd</a:t>
            </a:r>
            <a:r>
              <a:rPr lang="en-US" sz="54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reeti" pitchFamily="2" charset="0"/>
                <a:cs typeface="Times New Roman" pitchFamily="18" charset="0"/>
              </a:rPr>
              <a:t> </a:t>
            </a:r>
            <a:r>
              <a:rPr lang="en-US" sz="54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reeti" pitchFamily="2" charset="0"/>
                <a:cs typeface="Times New Roman" pitchFamily="18" charset="0"/>
              </a:rPr>
              <a:t>cNkLs</a:t>
            </a:r>
            <a:r>
              <a:rPr lang="en-US" sz="54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reeti" pitchFamily="2" charset="0"/>
                <a:cs typeface="Times New Roman" pitchFamily="18" charset="0"/>
              </a:rPr>
              <a:t>/0f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6C9402-D8FC-468E-8CF3-3914127837AD}" type="datetime1">
              <a:rPr lang="en-US" smtClean="0"/>
              <a:pPr>
                <a:defRPr/>
              </a:pPr>
              <a:t>1/14/25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Earthquake Risk Reduction and Preparedness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003ADD-E60D-487A-83F6-1D32D98F018F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36A32B-6A68-4FFD-9178-AA3695060CFE}" type="datetime1">
              <a:rPr lang="en-US" smtClean="0"/>
              <a:pPr>
                <a:defRPr/>
              </a:pPr>
              <a:t>1/14/25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Earthquake Risk Reduction and Preparedness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003ADD-E60D-487A-83F6-1D32D98F018F}" type="slidenum">
              <a:rPr lang="en-US" smtClean="0"/>
              <a:pPr>
                <a:defRPr/>
              </a:pPr>
              <a:t>46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1E0CA3D-7B6C-6863-DE57-3E6ECD0578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Eq inside a Room">
            <a:hlinkClick r:id="" action="ppaction://media"/>
            <a:extLst>
              <a:ext uri="{FF2B5EF4-FFF2-40B4-BE49-F238E27FC236}">
                <a16:creationId xmlns:a16="http://schemas.microsoft.com/office/drawing/2014/main" id="{767B8655-8B5F-34D5-84AD-DD60C1F5049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-58985" y="-46516"/>
            <a:ext cx="10709594" cy="7553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700649" y="114965"/>
            <a:ext cx="6629400" cy="96289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</a:bodyPr>
          <a:lstStyle/>
          <a:p>
            <a:pPr lvl="0">
              <a:spcBef>
                <a:spcPct val="50000"/>
              </a:spcBef>
              <a:defRPr/>
            </a:pPr>
            <a:r>
              <a:rPr 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;</a:t>
            </a:r>
            <a:r>
              <a:rPr lang="en-US" sz="4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anLs</a:t>
            </a:r>
            <a:r>
              <a:rPr 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/0f</a:t>
            </a:r>
            <a:endParaRPr lang="en-US" sz="48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D554D83-2E12-466D-BD1D-D56D917FA779}" type="datetime1">
              <a:rPr lang="en-US" smtClean="0"/>
              <a:pPr>
                <a:defRPr/>
              </a:pPr>
              <a:t>1/14/25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04D2-3F35-4919-A25C-4842901CAAC1}" type="slidenum">
              <a:rPr lang="en-US"/>
              <a:pPr/>
              <a:t>47</a:t>
            </a:fld>
            <a:endParaRPr lang="en-US"/>
          </a:p>
        </p:txBody>
      </p:sp>
      <p:pic>
        <p:nvPicPr>
          <p:cNvPr id="200707" name="Picture 3" descr="02-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090394"/>
            <a:ext cx="4201319" cy="443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DSC02514"/>
          <p:cNvPicPr>
            <a:picLocks noChangeAspect="1" noChangeArrowheads="1"/>
          </p:cNvPicPr>
          <p:nvPr/>
        </p:nvPicPr>
        <p:blipFill>
          <a:blip r:embed="rId3" cstate="email"/>
          <a:srcRect b="23188"/>
          <a:stretch>
            <a:fillRect/>
          </a:stretch>
        </p:blipFill>
        <p:spPr bwMode="auto">
          <a:xfrm>
            <a:off x="5649118" y="4317319"/>
            <a:ext cx="5039520" cy="3236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02-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9919" y="2201178"/>
            <a:ext cx="3180086" cy="3023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urved Down Arrow 12"/>
          <p:cNvSpPr/>
          <p:nvPr/>
        </p:nvSpPr>
        <p:spPr bwMode="auto">
          <a:xfrm rot="1500353">
            <a:off x="4131399" y="1538538"/>
            <a:ext cx="1671283" cy="595451"/>
          </a:xfrm>
          <a:prstGeom prst="curvedDownArrow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042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Curved Down Arrow 13"/>
          <p:cNvSpPr/>
          <p:nvPr/>
        </p:nvSpPr>
        <p:spPr bwMode="auto">
          <a:xfrm rot="3347278">
            <a:off x="6797322" y="3323407"/>
            <a:ext cx="3207474" cy="930991"/>
          </a:xfrm>
          <a:prstGeom prst="curvedDownArrow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042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9" r="5579"/>
          <a:stretch/>
        </p:blipFill>
        <p:spPr bwMode="auto">
          <a:xfrm rot="278723">
            <a:off x="6868239" y="1234576"/>
            <a:ext cx="3672254" cy="27541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084241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GKJimee\Desktop\orientation in health right\health right\IMG_1343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182519" y="1262062"/>
            <a:ext cx="4686300" cy="35147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2D8D6B-4E2C-405C-939F-93724080AEE7}" type="datetime1">
              <a:rPr lang="en-US" smtClean="0"/>
              <a:pPr>
                <a:defRPr/>
              </a:pPr>
              <a:t>1/14/25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2B8B4-7209-49C5-A7D5-C07EAC95658A}" type="slidenum">
              <a:rPr lang="en-US"/>
              <a:pPr/>
              <a:t>48</a:t>
            </a:fld>
            <a:endParaRPr lang="en-US"/>
          </a:p>
        </p:txBody>
      </p:sp>
      <p:pic>
        <p:nvPicPr>
          <p:cNvPr id="202754" name="Picture 2" descr="02-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319" y="1109662"/>
            <a:ext cx="4078642" cy="396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 descr="02-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63119" y="2775160"/>
            <a:ext cx="3623448" cy="3439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NSE 00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83272" y="4538662"/>
            <a:ext cx="4205366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urved Down Arrow 13"/>
          <p:cNvSpPr/>
          <p:nvPr/>
        </p:nvSpPr>
        <p:spPr bwMode="auto">
          <a:xfrm rot="974284">
            <a:off x="3315553" y="2047339"/>
            <a:ext cx="2605634" cy="713268"/>
          </a:xfrm>
          <a:prstGeom prst="curvedDownArrow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042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Curved Down Arrow 14"/>
          <p:cNvSpPr/>
          <p:nvPr/>
        </p:nvSpPr>
        <p:spPr bwMode="auto">
          <a:xfrm rot="2489078">
            <a:off x="6446210" y="3840749"/>
            <a:ext cx="2311220" cy="751170"/>
          </a:xfrm>
          <a:prstGeom prst="curvedDownArrow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042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Title 5">
            <a:extLst>
              <a:ext uri="{FF2B5EF4-FFF2-40B4-BE49-F238E27FC236}">
                <a16:creationId xmlns:a16="http://schemas.microsoft.com/office/drawing/2014/main" id="{E8D1402A-D533-A875-B427-C77A0FC9B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649" y="114965"/>
            <a:ext cx="6629400" cy="96289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</a:bodyPr>
          <a:lstStyle/>
          <a:p>
            <a:pPr lvl="0">
              <a:spcBef>
                <a:spcPct val="50000"/>
              </a:spcBef>
              <a:defRPr/>
            </a:pPr>
            <a:r>
              <a:rPr 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;</a:t>
            </a:r>
            <a:r>
              <a:rPr lang="en-US" sz="4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anLs</a:t>
            </a:r>
            <a:r>
              <a:rPr 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/0f</a:t>
            </a:r>
            <a:endParaRPr lang="en-US" sz="48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055575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0617" y="-130011"/>
            <a:ext cx="7287490" cy="141446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  <a:defRPr/>
            </a:pPr>
            <a:r>
              <a:rPr lang="en-US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7fpF ;</a:t>
            </a:r>
            <a:r>
              <a:rPr lang="en-US" sz="60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fg</a:t>
            </a:r>
            <a:r>
              <a:rPr lang="en-US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]{</a:t>
            </a:r>
            <a:endParaRPr lang="en-US" sz="6000" kern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173F62-8FAE-415C-9DE9-AD54EC087595}" type="datetime1">
              <a:rPr lang="en-US" smtClean="0"/>
              <a:pPr>
                <a:defRPr/>
              </a:pPr>
              <a:t>1/14/25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73BDB-D252-4CA8-8C8C-7E970F4A2F28}" type="slidenum">
              <a:rPr lang="en-US"/>
              <a:pPr/>
              <a:t>49</a:t>
            </a:fld>
            <a:endParaRPr lang="en-US"/>
          </a:p>
        </p:txBody>
      </p:sp>
      <p:pic>
        <p:nvPicPr>
          <p:cNvPr id="31749" name="Picture 5" descr="j024478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96319" y="1338262"/>
            <a:ext cx="2069477" cy="2247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4" descr="break copy"/>
          <p:cNvPicPr>
            <a:picLocks noChangeAspect="1" noChangeArrowheads="1"/>
          </p:cNvPicPr>
          <p:nvPr/>
        </p:nvPicPr>
        <p:blipFill>
          <a:blip r:embed="rId3" cstate="email"/>
          <a:srcRect t="7727" b="6295"/>
          <a:stretch>
            <a:fillRect/>
          </a:stretch>
        </p:blipFill>
        <p:spPr bwMode="auto">
          <a:xfrm>
            <a:off x="342295" y="3662075"/>
            <a:ext cx="3908048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6" r="17061"/>
          <a:stretch/>
        </p:blipFill>
        <p:spPr>
          <a:xfrm rot="16200000">
            <a:off x="4656858" y="1870000"/>
            <a:ext cx="5556182" cy="4810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3629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3" descr="Clock Tower before EQ copy">
            <a:extLst>
              <a:ext uri="{FF2B5EF4-FFF2-40B4-BE49-F238E27FC236}">
                <a16:creationId xmlns:a16="http://schemas.microsoft.com/office/drawing/2014/main" id="{2A9E5D32-D42F-BFAD-104E-DBF1BCAAE7A6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6839" y="1335569"/>
            <a:ext cx="4244686" cy="5284201"/>
          </a:xfrm>
        </p:spPr>
      </p:pic>
      <p:pic>
        <p:nvPicPr>
          <p:cNvPr id="45059" name="Picture 5" descr="The rubble of the clock tower after the earthquake 1934">
            <a:extLst>
              <a:ext uri="{FF2B5EF4-FFF2-40B4-BE49-F238E27FC236}">
                <a16:creationId xmlns:a16="http://schemas.microsoft.com/office/drawing/2014/main" id="{166D7AF3-58E0-2C28-5C10-225E49A157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9668" y="1347309"/>
            <a:ext cx="5927725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0" name="TextBox 7">
            <a:extLst>
              <a:ext uri="{FF2B5EF4-FFF2-40B4-BE49-F238E27FC236}">
                <a16:creationId xmlns:a16="http://schemas.microsoft.com/office/drawing/2014/main" id="{852FE0BD-BA2E-0338-4046-72204C58F9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3319" y="6619770"/>
            <a:ext cx="868759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a-IN" altLang="en-NP" sz="2800" b="1" dirty="0">
                <a:solidFill>
                  <a:srgbClr val="0000CC"/>
                </a:solidFill>
                <a:latin typeface="Sanskrit Text" panose="02020503050405020304" pitchFamily="18" charset="0"/>
                <a:ea typeface="Kalimati" pitchFamily="2" charset="2"/>
                <a:cs typeface="Sanskrit Text" panose="02020503050405020304" pitchFamily="18" charset="0"/>
              </a:rPr>
              <a:t>घण्टाघर</a:t>
            </a:r>
            <a:r>
              <a:rPr lang="en-US" altLang="en-NP" sz="2800" b="1" dirty="0">
                <a:solidFill>
                  <a:srgbClr val="0000CC"/>
                </a:solidFill>
                <a:latin typeface="Sanskrit Text" panose="02020503050405020304" pitchFamily="18" charset="0"/>
                <a:ea typeface="Kalimati" pitchFamily="2" charset="2"/>
                <a:cs typeface="Sanskrit Text" panose="02020503050405020304" pitchFamily="18" charset="0"/>
              </a:rPr>
              <a:t>: </a:t>
            </a:r>
            <a:r>
              <a:rPr lang="sa-IN" altLang="en-NP" sz="2800" b="1" dirty="0">
                <a:solidFill>
                  <a:srgbClr val="0000CC"/>
                </a:solidFill>
                <a:latin typeface="Sanskrit Text" panose="02020503050405020304" pitchFamily="18" charset="0"/>
                <a:ea typeface="Kalimati" pitchFamily="2" charset="2"/>
                <a:cs typeface="Sanskrit Text" panose="02020503050405020304" pitchFamily="18" charset="0"/>
              </a:rPr>
              <a:t>१९९० सालको भूइँचालो अघि र पछि</a:t>
            </a:r>
            <a:endParaRPr lang="en-US" altLang="en-NP" sz="2800" b="1" dirty="0">
              <a:solidFill>
                <a:srgbClr val="0000CC"/>
              </a:solidFill>
              <a:latin typeface="Sanskrit Text" panose="02020503050405020304" pitchFamily="18" charset="0"/>
              <a:ea typeface="Kalimati" pitchFamily="2" charset="2"/>
              <a:cs typeface="Sanskrit Text" panose="02020503050405020304" pitchFamily="18" charset="0"/>
            </a:endParaRPr>
          </a:p>
        </p:txBody>
      </p:sp>
      <p:sp>
        <p:nvSpPr>
          <p:cNvPr id="2" name="Subtitle 20">
            <a:extLst>
              <a:ext uri="{FF2B5EF4-FFF2-40B4-BE49-F238E27FC236}">
                <a16:creationId xmlns:a16="http://schemas.microsoft.com/office/drawing/2014/main" id="{B6510B9D-DC80-9EA1-7887-A54B14E3C321}"/>
              </a:ext>
            </a:extLst>
          </p:cNvPr>
          <p:cNvSpPr txBox="1">
            <a:spLocks/>
          </p:cNvSpPr>
          <p:nvPr/>
        </p:nvSpPr>
        <p:spPr bwMode="auto">
          <a:xfrm>
            <a:off x="2459038" y="208924"/>
            <a:ext cx="8015209" cy="1157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  <a:noAutofit/>
          </a:bodyPr>
          <a:lstStyle>
            <a:lvl1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CC"/>
                </a:solidFill>
                <a:latin typeface="+mj-lt"/>
                <a:ea typeface="+mj-ea"/>
                <a:cs typeface="+mj-cs"/>
              </a:defRPr>
            </a:lvl1pPr>
            <a:lvl2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2pPr>
            <a:lvl3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3pPr>
            <a:lvl4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4pPr>
            <a:lvl5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sa-IN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nskrit Text" panose="02020503050405020304" pitchFamily="18" charset="0"/>
                <a:cs typeface="Sanskrit Text" panose="02020503050405020304" pitchFamily="18" charset="0"/>
              </a:rPr>
              <a:t>नेपालमा भूकम्प</a:t>
            </a:r>
            <a:endParaRPr lang="en-US" sz="4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19" y="43655"/>
            <a:ext cx="7287490" cy="141446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</a:bodyPr>
          <a:lstStyle/>
          <a:p>
            <a:r>
              <a:rPr lang="en-US" sz="60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xnrn</a:t>
            </a:r>
            <a:r>
              <a:rPr lang="en-US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 /f]</a:t>
            </a:r>
            <a:r>
              <a:rPr lang="en-US" sz="60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Sg</a:t>
            </a:r>
            <a:r>
              <a:rPr lang="en-US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]</a:t>
            </a:r>
            <a:endParaRPr lang="en-US" sz="6000" kern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E96027-47CA-493E-B129-CF7AA50A2F14}" type="datetime1">
              <a:rPr lang="en-US" smtClean="0"/>
              <a:pPr>
                <a:defRPr/>
              </a:pPr>
              <a:t>1/14/25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003ADD-E60D-487A-83F6-1D32D98F018F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  <p:pic>
        <p:nvPicPr>
          <p:cNvPr id="34819" name="Picture 3" descr="tup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34719" y="1566862"/>
            <a:ext cx="3932674" cy="3167063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4821" name="Picture 5" descr="tüp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870597" y="2981324"/>
            <a:ext cx="1818041" cy="45720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5" descr="D:\OTHERS\ORIENTATION Programs\ORIENTATIONS\GIZ Satdobato 28 Nov 011\Pics before\IMG_1013.JPG"/>
          <p:cNvPicPr>
            <a:picLocks noChangeAspect="1" noChangeArrowheads="1"/>
          </p:cNvPicPr>
          <p:nvPr/>
        </p:nvPicPr>
        <p:blipFill>
          <a:blip r:embed="rId5" cstate="print"/>
          <a:srcRect l="26338" t="30216" r="18844" b="19058"/>
          <a:stretch>
            <a:fillRect/>
          </a:stretch>
        </p:blipFill>
        <p:spPr bwMode="auto">
          <a:xfrm>
            <a:off x="188115" y="1458117"/>
            <a:ext cx="4343400" cy="53589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068762"/>
      </p:ext>
    </p:extLst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9310" y="-53977"/>
            <a:ext cx="7287490" cy="141446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  <a:defRPr/>
            </a:pPr>
            <a:r>
              <a:rPr lang="en-US" sz="6600" dirty="0" err="1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c+s</a:t>
            </a:r>
            <a:r>
              <a:rPr lang="en-US" sz="6600" dirty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';sf] </a:t>
            </a:r>
            <a:r>
              <a:rPr lang="en-US" sz="6600" dirty="0" err="1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k|of</a:t>
            </a:r>
            <a:r>
              <a:rPr lang="en-US" sz="6600" dirty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]u </a:t>
            </a:r>
            <a:r>
              <a:rPr lang="en-US" sz="6600" dirty="0" err="1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ug</a:t>
            </a:r>
            <a:r>
              <a:rPr lang="en-US" sz="6600" dirty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]{</a:t>
            </a:r>
            <a:endParaRPr lang="en-US" sz="6600" kern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ED747CA-A62C-F91A-48D1-6BA7201F39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4319" y="1553315"/>
            <a:ext cx="5678807" cy="526637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E4C7E49-67F2-4A63-F31B-2547F170490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503" b="38571"/>
          <a:stretch/>
        </p:blipFill>
        <p:spPr>
          <a:xfrm>
            <a:off x="7224406" y="2243587"/>
            <a:ext cx="3464232" cy="3087294"/>
          </a:xfrm>
          <a:prstGeom prst="ellipse">
            <a:avLst/>
          </a:prstGeom>
          <a:ln w="1905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36C35C6F-1E24-B679-9261-467D58BA1DC2}"/>
              </a:ext>
            </a:extLst>
          </p:cNvPr>
          <p:cNvSpPr/>
          <p:nvPr/>
        </p:nvSpPr>
        <p:spPr bwMode="auto">
          <a:xfrm>
            <a:off x="4021761" y="1497156"/>
            <a:ext cx="1005165" cy="109967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6157" tIns="43079" rIns="86157" bIns="43079" numCol="1" rtlCol="0" anchor="t" anchorCtr="0" compatLnSpc="1">
            <a:prstTxWarp prst="textNoShape">
              <a:avLst/>
            </a:prstTxWarp>
          </a:bodyPr>
          <a:lstStyle/>
          <a:p>
            <a:pPr defTabSz="982753"/>
            <a:endParaRPr lang="en-US" sz="1979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0DE8C82-0235-EAD2-B07D-6233D27AFBF0}"/>
              </a:ext>
            </a:extLst>
          </p:cNvPr>
          <p:cNvCxnSpPr>
            <a:cxnSpLocks/>
            <a:endCxn id="5" idx="1"/>
          </p:cNvCxnSpPr>
          <p:nvPr/>
        </p:nvCxnSpPr>
        <p:spPr bwMode="auto">
          <a:xfrm>
            <a:off x="5026928" y="1960148"/>
            <a:ext cx="2704803" cy="735563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2CB621F4-FB33-F67A-C451-A957BB54A46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61"/>
          <a:stretch/>
        </p:blipFill>
        <p:spPr>
          <a:xfrm>
            <a:off x="31180" y="1332723"/>
            <a:ext cx="7213126" cy="5317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9269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003ADD-E60D-487A-83F6-1D32D98F018F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372519" y="576262"/>
            <a:ext cx="83694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4000" b="1" kern="0" dirty="0" err="1">
                <a:solidFill>
                  <a:srgbClr val="0000CC"/>
                </a:solidFill>
                <a:latin typeface="Preeti" pitchFamily="2" charset="0"/>
              </a:rPr>
              <a:t>le</a:t>
            </a:r>
            <a:r>
              <a:rPr lang="en-US" sz="4000" b="1" kern="0" dirty="0" err="1">
                <a:solidFill>
                  <a:srgbClr val="0000CC"/>
                </a:solidFill>
                <a:latin typeface="Preeti"/>
              </a:rPr>
              <a:t>Qfdf</a:t>
            </a:r>
            <a:r>
              <a:rPr lang="en-US" sz="4000" b="1" kern="0" dirty="0">
                <a:solidFill>
                  <a:srgbClr val="0000CC"/>
                </a:solidFill>
                <a:latin typeface="Preeti"/>
              </a:rPr>
              <a:t> </a:t>
            </a:r>
            <a:r>
              <a:rPr lang="en-US" sz="4000" b="1" kern="0" dirty="0" err="1">
                <a:solidFill>
                  <a:srgbClr val="0000CC"/>
                </a:solidFill>
                <a:latin typeface="Preeti"/>
              </a:rPr>
              <a:t>alnof</a:t>
            </a:r>
            <a:r>
              <a:rPr lang="en-US" sz="4000" b="1" kern="0" dirty="0">
                <a:solidFill>
                  <a:srgbClr val="0000CC"/>
                </a:solidFill>
                <a:latin typeface="Preeti"/>
              </a:rPr>
              <a:t>] u/L s:g </a:t>
            </a:r>
            <a:r>
              <a:rPr lang="en-US" sz="4000" b="1" dirty="0">
                <a:solidFill>
                  <a:srgbClr val="0000CC"/>
                </a:solidFill>
                <a:latin typeface="Preeti" pitchFamily="2" charset="0"/>
              </a:rPr>
              <a:t>6fF:g]] </a:t>
            </a:r>
            <a:r>
              <a:rPr lang="en-US" sz="4000" b="1" dirty="0" err="1">
                <a:solidFill>
                  <a:srgbClr val="0000CC"/>
                </a:solidFill>
                <a:latin typeface="Preeti" pitchFamily="2" charset="0"/>
              </a:rPr>
              <a:t>tyf</a:t>
            </a:r>
            <a:r>
              <a:rPr lang="en-US" sz="4000" b="1" dirty="0">
                <a:solidFill>
                  <a:srgbClr val="0000CC"/>
                </a:solidFill>
                <a:latin typeface="Preeti" pitchFamily="2" charset="0"/>
              </a:rPr>
              <a:t> </a:t>
            </a:r>
            <a:r>
              <a:rPr lang="en-US" sz="4000" b="1" dirty="0" err="1">
                <a:solidFill>
                  <a:srgbClr val="0000CC"/>
                </a:solidFill>
                <a:latin typeface="Preeti" pitchFamily="2" charset="0"/>
              </a:rPr>
              <a:t>af</a:t>
            </a:r>
            <a:r>
              <a:rPr lang="en-US" sz="4000" b="1" dirty="0">
                <a:solidFill>
                  <a:srgbClr val="0000CC"/>
                </a:solidFill>
                <a:latin typeface="Preeti" pitchFamily="2" charset="0"/>
              </a:rPr>
              <a:t>/ </a:t>
            </a:r>
            <a:r>
              <a:rPr lang="en-US" sz="4000" b="1" dirty="0" err="1">
                <a:solidFill>
                  <a:srgbClr val="0000CC"/>
                </a:solidFill>
                <a:latin typeface="Preeti" pitchFamily="2" charset="0"/>
              </a:rPr>
              <a:t>nufpg</a:t>
            </a:r>
            <a:r>
              <a:rPr lang="en-US" sz="4000" b="1" dirty="0">
                <a:solidFill>
                  <a:srgbClr val="0000CC"/>
                </a:solidFill>
                <a:latin typeface="Preeti" pitchFamily="2" charset="0"/>
              </a:rPr>
              <a:t>]</a:t>
            </a:r>
            <a:r>
              <a:rPr lang="en-US" sz="4000" b="1" kern="0" dirty="0">
                <a:solidFill>
                  <a:srgbClr val="0000CC"/>
                </a:solidFill>
                <a:latin typeface="Preeti"/>
              </a:rPr>
              <a:t>]</a:t>
            </a:r>
            <a:endParaRPr lang="en-US" sz="4000" b="1" kern="0" dirty="0">
              <a:solidFill>
                <a:srgbClr val="0000CC"/>
              </a:solidFill>
              <a:latin typeface="Arial Black" pitchFamily="34" charset="0"/>
            </a:endParaRPr>
          </a:p>
        </p:txBody>
      </p:sp>
      <p:pic>
        <p:nvPicPr>
          <p:cNvPr id="7" name="Picture 6" descr="Slide31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rcRect l="7226" t="29975" r="52852" b="32557"/>
          <a:stretch>
            <a:fillRect/>
          </a:stretch>
        </p:blipFill>
        <p:spPr>
          <a:xfrm>
            <a:off x="0" y="2100262"/>
            <a:ext cx="6004842" cy="37530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3">
            <a:extLst>
              <a:ext uri="{FF2B5EF4-FFF2-40B4-BE49-F238E27FC236}">
                <a16:creationId xmlns:a16="http://schemas.microsoft.com/office/drawing/2014/main" id="{9FC513D2-3165-6D18-E2E6-A36BC3111B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/>
          <a:srcRect l="3793"/>
          <a:stretch>
            <a:fillRect/>
          </a:stretch>
        </p:blipFill>
        <p:spPr bwMode="auto">
          <a:xfrm>
            <a:off x="6219967" y="1608482"/>
            <a:ext cx="4157756" cy="5063780"/>
          </a:xfrm>
          <a:prstGeom prst="rect">
            <a:avLst/>
          </a:prstGeom>
          <a:ln w="127000" cap="rnd">
            <a:solidFill>
              <a:srgbClr val="FFFFFF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4106845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7478503" y="1224104"/>
            <a:ext cx="3306257" cy="106117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  <a:defRPr/>
            </a:pPr>
            <a:r>
              <a:rPr lang="en-US" sz="6600" dirty="0">
                <a:solidFill>
                  <a:schemeClr val="accent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km]/ </a:t>
            </a:r>
            <a:r>
              <a:rPr lang="en-US" sz="6600" dirty="0" err="1">
                <a:solidFill>
                  <a:schemeClr val="accent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jbn</a:t>
            </a:r>
            <a:r>
              <a:rPr lang="en-US" sz="6600" dirty="0">
                <a:solidFill>
                  <a:schemeClr val="accent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 </a:t>
            </a:r>
            <a:r>
              <a:rPr lang="en-US" sz="6600" dirty="0" err="1">
                <a:solidFill>
                  <a:schemeClr val="accent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ug</a:t>
            </a:r>
            <a:r>
              <a:rPr lang="en-US" sz="6600" dirty="0">
                <a:solidFill>
                  <a:schemeClr val="accent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]{</a:t>
            </a:r>
            <a:endParaRPr lang="en-US" sz="6600" kern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DC955B-EEB6-4F8D-8A5E-6062F3A48D53}" type="datetime1">
              <a:rPr lang="en-US" smtClean="0"/>
              <a:pPr>
                <a:defRPr/>
              </a:pPr>
              <a:t>1/14/25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003ADD-E60D-487A-83F6-1D32D98F018F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  <p:pic>
        <p:nvPicPr>
          <p:cNvPr id="68611" name="Picture 3" descr="Heavy roof"/>
          <p:cNvPicPr>
            <a:picLocks noChangeAspect="1" noChangeArrowheads="1"/>
          </p:cNvPicPr>
          <p:nvPr/>
        </p:nvPicPr>
        <p:blipFill>
          <a:blip r:embed="rId2" cstate="email"/>
          <a:srcRect r="4713"/>
          <a:stretch>
            <a:fillRect/>
          </a:stretch>
        </p:blipFill>
        <p:spPr bwMode="auto">
          <a:xfrm>
            <a:off x="86519" y="42862"/>
            <a:ext cx="4785193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2" name="Picture 4" descr="Light Roo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09394" y="3243262"/>
            <a:ext cx="4987925" cy="349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3"/>
          <p:cNvGrpSpPr/>
          <p:nvPr/>
        </p:nvGrpSpPr>
        <p:grpSpPr>
          <a:xfrm>
            <a:off x="3599734" y="606643"/>
            <a:ext cx="6146104" cy="2297056"/>
            <a:chOff x="3599734" y="606643"/>
            <a:chExt cx="6146104" cy="2297056"/>
          </a:xfrm>
        </p:grpSpPr>
        <p:sp>
          <p:nvSpPr>
            <p:cNvPr id="68614" name="AutoShape 6"/>
            <p:cNvSpPr>
              <a:spLocks noChangeArrowheads="1"/>
            </p:cNvSpPr>
            <p:nvPr/>
          </p:nvSpPr>
          <p:spPr bwMode="auto">
            <a:xfrm rot="1954041">
              <a:off x="3599734" y="1424866"/>
              <a:ext cx="6146104" cy="1258888"/>
            </a:xfrm>
            <a:prstGeom prst="curvedDownArrow">
              <a:avLst>
                <a:gd name="adj1" fmla="val 92000"/>
                <a:gd name="adj2" fmla="val 184000"/>
                <a:gd name="adj3" fmla="val 33333"/>
              </a:avLst>
            </a:prstGeom>
            <a:solidFill>
              <a:srgbClr val="00B050"/>
            </a:solidFill>
            <a:ln w="12700" cap="sq">
              <a:solidFill>
                <a:srgbClr val="4B26C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 eaLnBrk="0" hangingPunct="0"/>
              <a:endParaRPr lang="en-US"/>
            </a:p>
          </p:txBody>
        </p:sp>
        <p:grpSp>
          <p:nvGrpSpPr>
            <p:cNvPr id="3" name="Group 11"/>
            <p:cNvGrpSpPr/>
            <p:nvPr/>
          </p:nvGrpSpPr>
          <p:grpSpPr>
            <a:xfrm>
              <a:off x="3919438" y="606643"/>
              <a:ext cx="5720961" cy="2297056"/>
              <a:chOff x="4058336" y="609885"/>
              <a:chExt cx="5720961" cy="2297056"/>
            </a:xfrm>
          </p:grpSpPr>
          <p:sp>
            <p:nvSpPr>
              <p:cNvPr id="68615" name="Text Box 7"/>
              <p:cNvSpPr txBox="1">
                <a:spLocks noChangeArrowheads="1"/>
              </p:cNvSpPr>
              <p:nvPr/>
            </p:nvSpPr>
            <p:spPr bwMode="auto">
              <a:xfrm rot="2617048">
                <a:off x="6394486" y="2445276"/>
                <a:ext cx="3384811" cy="461665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US" sz="2400" b="1" dirty="0"/>
                  <a:t>Light roof</a:t>
                </a:r>
              </a:p>
            </p:txBody>
          </p:sp>
          <p:sp>
            <p:nvSpPr>
              <p:cNvPr id="68616" name="Text Box 8"/>
              <p:cNvSpPr txBox="1">
                <a:spLocks noChangeArrowheads="1"/>
              </p:cNvSpPr>
              <p:nvPr/>
            </p:nvSpPr>
            <p:spPr bwMode="auto">
              <a:xfrm rot="20771817">
                <a:off x="4058336" y="609885"/>
                <a:ext cx="2226849" cy="461665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US" sz="2400" b="1" dirty="0">
                    <a:solidFill>
                      <a:srgbClr val="FFFF00"/>
                    </a:solidFill>
                  </a:rPr>
                  <a:t>Heavy roof</a:t>
                </a:r>
              </a:p>
            </p:txBody>
          </p:sp>
        </p:grpSp>
      </p:grpSp>
      <p:pic>
        <p:nvPicPr>
          <p:cNvPr id="2050" name="Picture 2" descr="C:\Users\GKJimee\Desktop\orientation in health right\health right\IMG_1358.JPG"/>
          <p:cNvPicPr>
            <a:picLocks noChangeAspect="1" noChangeArrowheads="1"/>
          </p:cNvPicPr>
          <p:nvPr/>
        </p:nvPicPr>
        <p:blipFill>
          <a:blip r:embed="rId4" cstate="print"/>
          <a:srcRect r="36454" b="20833"/>
          <a:stretch>
            <a:fillRect/>
          </a:stretch>
        </p:blipFill>
        <p:spPr bwMode="auto">
          <a:xfrm>
            <a:off x="10319" y="3243262"/>
            <a:ext cx="4648200" cy="4343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1006212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28" r="19428"/>
          <a:stretch/>
        </p:blipFill>
        <p:spPr bwMode="auto">
          <a:xfrm rot="16200000">
            <a:off x="7076002" y="479143"/>
            <a:ext cx="3758940" cy="34456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1119" y="347363"/>
            <a:ext cx="4912774" cy="12620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4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zL;fx?df</a:t>
            </a: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 </a:t>
            </a:r>
            <a:r>
              <a:rPr lang="en-US" sz="4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kf</a:t>
            </a: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/</a:t>
            </a:r>
            <a:r>
              <a:rPr lang="en-US" sz="4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bzL</a:t>
            </a: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{ </a:t>
            </a:r>
            <a:r>
              <a:rPr lang="en-US" sz="4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kq</a:t>
            </a: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reeti" pitchFamily="2" charset="0"/>
              <a:cs typeface="Mangal" pitchFamily="2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196D3-8CB9-447C-899A-14E47558053B}" type="slidenum">
              <a:rPr lang="en-US"/>
              <a:pPr/>
              <a:t>54</a:t>
            </a:fld>
            <a:endParaRPr lang="en-US"/>
          </a:p>
        </p:txBody>
      </p:sp>
      <p:pic>
        <p:nvPicPr>
          <p:cNvPr id="4" name="Picture 4" descr="garasu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319" y="2178694"/>
            <a:ext cx="5738461" cy="502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964734" y="4354667"/>
            <a:ext cx="4328318" cy="28855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585758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4253" y="-46036"/>
            <a:ext cx="7400131" cy="1225549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5400" dirty="0" err="1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cfjlws</a:t>
            </a:r>
            <a:r>
              <a:rPr lang="en-US" sz="5400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 </a:t>
            </a:r>
            <a:r>
              <a:rPr lang="en-US" sz="5400" dirty="0" err="1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dd</a:t>
            </a:r>
            <a:r>
              <a:rPr lang="en-US" sz="5400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{t ;+</a:t>
            </a:r>
            <a:r>
              <a:rPr lang="en-US" sz="5400" dirty="0" err="1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ef</a:t>
            </a:r>
            <a:r>
              <a:rPr lang="en-US" sz="5400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/</a:t>
            </a:r>
            <a:endParaRPr lang="en-US" sz="5400" kern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2" descr="D:\OTHERS\ORIENTATION Programs\ORIENTATIONS\GIZ Pulchowk 16 Nov 011\Pictures\IMG_1558.JPG"/>
          <p:cNvPicPr>
            <a:picLocks noChangeAspect="1" noChangeArrowheads="1"/>
          </p:cNvPicPr>
          <p:nvPr/>
        </p:nvPicPr>
        <p:blipFill>
          <a:blip r:embed="rId3" cstate="print"/>
          <a:srcRect l="22980" t="21697" r="11027" b="19528"/>
          <a:stretch>
            <a:fillRect/>
          </a:stretch>
        </p:blipFill>
        <p:spPr bwMode="auto">
          <a:xfrm>
            <a:off x="924719" y="2085974"/>
            <a:ext cx="2590800" cy="30765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098" name="Picture 2" descr="D:\OTHERS\ORIENTATION Programs\ORIENTATIONS\NFHP 14-15 July 2011\Photos\PB060005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353719" y="1262062"/>
            <a:ext cx="6408544" cy="48064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45189627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391319" y="6378575"/>
            <a:ext cx="9905999" cy="5361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 lIns="104232" tIns="52116" rIns="104232" bIns="52116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800" b="1" dirty="0" err="1">
                <a:latin typeface="Preeti" pitchFamily="2" charset="0"/>
              </a:rPr>
              <a:t>clxn</a:t>
            </a:r>
            <a:r>
              <a:rPr lang="en-US" sz="2800" b="1" dirty="0">
                <a:latin typeface="Preeti" pitchFamily="2" charset="0"/>
              </a:rPr>
              <a:t>] g} s]</a:t>
            </a:r>
            <a:r>
              <a:rPr lang="en-US" sz="2800" b="1" dirty="0" err="1">
                <a:latin typeface="Preeti" pitchFamily="2" charset="0"/>
              </a:rPr>
              <a:t>xL</a:t>
            </a:r>
            <a:r>
              <a:rPr lang="en-US" sz="2800" b="1" dirty="0">
                <a:latin typeface="Preeti" pitchFamily="2" charset="0"/>
              </a:rPr>
              <a:t> </a:t>
            </a:r>
            <a:r>
              <a:rPr lang="en-US" sz="2800" b="1" dirty="0" err="1">
                <a:latin typeface="Preeti" pitchFamily="2" charset="0"/>
              </a:rPr>
              <a:t>ul</a:t>
            </a:r>
            <a:r>
              <a:rPr lang="en-US" sz="2800" b="1" dirty="0">
                <a:latin typeface="Preeti" pitchFamily="2" charset="0"/>
              </a:rPr>
              <a:t>/Pg </a:t>
            </a:r>
            <a:r>
              <a:rPr lang="en-US" sz="2800" b="1" dirty="0" err="1">
                <a:latin typeface="Preeti" pitchFamily="2" charset="0"/>
              </a:rPr>
              <a:t>eg</a:t>
            </a:r>
            <a:r>
              <a:rPr lang="en-US" sz="2800" b="1" dirty="0">
                <a:latin typeface="Preeti" pitchFamily="2" charset="0"/>
              </a:rPr>
              <a:t>], </a:t>
            </a:r>
            <a:r>
              <a:rPr lang="en-US" sz="2800" b="1" dirty="0" err="1">
                <a:latin typeface="Preeti" pitchFamily="2" charset="0"/>
              </a:rPr>
              <a:t>e"sDk</a:t>
            </a:r>
            <a:r>
              <a:rPr lang="en-US" sz="2800" b="1" dirty="0">
                <a:latin typeface="Preeti" pitchFamily="2" charset="0"/>
              </a:rPr>
              <a:t> kl5 </a:t>
            </a:r>
            <a:r>
              <a:rPr lang="en-US" sz="2800" b="1" dirty="0" err="1">
                <a:latin typeface="Preeti" pitchFamily="2" charset="0"/>
              </a:rPr>
              <a:t>o:tf</a:t>
            </a:r>
            <a:r>
              <a:rPr lang="en-US" sz="2800" b="1" dirty="0">
                <a:latin typeface="Preeti" pitchFamily="2" charset="0"/>
              </a:rPr>
              <a:t>] </a:t>
            </a:r>
            <a:r>
              <a:rPr lang="en-US" sz="2800" b="1" dirty="0" err="1">
                <a:latin typeface="Preeti" pitchFamily="2" charset="0"/>
              </a:rPr>
              <a:t>cj:yf</a:t>
            </a:r>
            <a:r>
              <a:rPr lang="en-US" sz="2800" b="1" dirty="0">
                <a:latin typeface="Preeti" pitchFamily="2" charset="0"/>
              </a:rPr>
              <a:t> </a:t>
            </a:r>
            <a:r>
              <a:rPr lang="en-US" sz="2800" b="1" dirty="0" err="1">
                <a:latin typeface="Preeti" pitchFamily="2" charset="0"/>
              </a:rPr>
              <a:t>x'g</a:t>
            </a:r>
            <a:r>
              <a:rPr lang="en-US" sz="2800" b="1" dirty="0">
                <a:latin typeface="Preeti" pitchFamily="2" charset="0"/>
              </a:rPr>
              <a:t> ;S5 </a:t>
            </a:r>
            <a:r>
              <a:rPr lang="en-US" sz="2800" b="1" dirty="0" err="1">
                <a:latin typeface="Preeti" pitchFamily="2" charset="0"/>
              </a:rPr>
              <a:t>Û</a:t>
            </a:r>
            <a:endParaRPr lang="en-US" sz="2800" b="1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524919" y="457199"/>
            <a:ext cx="7772399" cy="9144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</a:bodyPr>
          <a:lstStyle/>
          <a:p>
            <a:pPr marL="390872" indent="-390872" defTabSz="868604">
              <a:lnSpc>
                <a:spcPct val="90000"/>
              </a:lnSpc>
              <a:spcBef>
                <a:spcPct val="20000"/>
              </a:spcBef>
            </a:pPr>
            <a:r>
              <a:rPr lang="en-US" sz="4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Preeti" pitchFamily="2" charset="0"/>
              </a:rPr>
              <a:t>u}/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en-US" sz="4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Preeti" pitchFamily="2" charset="0"/>
              </a:rPr>
              <a:t>;+/</a:t>
            </a:r>
            <a:r>
              <a:rPr lang="en-US" sz="48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Preeti" pitchFamily="2" charset="0"/>
              </a:rPr>
              <a:t>rgfTds</a:t>
            </a:r>
            <a:r>
              <a:rPr lang="en-US" sz="4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Preeti" pitchFamily="2" charset="0"/>
              </a:rPr>
              <a:t> </a:t>
            </a:r>
            <a:r>
              <a:rPr lang="en-US" sz="48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Preeti" pitchFamily="2" charset="0"/>
              </a:rPr>
              <a:t>Iflt</a:t>
            </a:r>
            <a:endParaRPr lang="en-US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2532" name="Picture 4" descr="02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5119" y="1566862"/>
            <a:ext cx="6235700" cy="442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5" descr="Life threat2"/>
          <p:cNvPicPr>
            <a:picLocks noChangeAspect="1" noChangeArrowheads="1"/>
          </p:cNvPicPr>
          <p:nvPr/>
        </p:nvPicPr>
        <p:blipFill>
          <a:blip r:embed="rId3" cstate="print"/>
          <a:srcRect r="34375"/>
          <a:stretch>
            <a:fillRect/>
          </a:stretch>
        </p:blipFill>
        <p:spPr bwMode="auto">
          <a:xfrm>
            <a:off x="6715919" y="1643062"/>
            <a:ext cx="3741738" cy="475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63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0688638" cy="755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7635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0688638" cy="1482936"/>
          </a:xfrm>
          <a:noFill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b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en-US" sz="11500" dirty="0" err="1">
                <a:solidFill>
                  <a:srgbClr val="008000"/>
                </a:solidFill>
                <a:latin typeface="Preeti" pitchFamily="2" charset="0"/>
                <a:cs typeface="Times New Roman" pitchFamily="18" charset="0"/>
              </a:rPr>
              <a:t>k"j</a:t>
            </a:r>
            <a:r>
              <a:rPr lang="en-US" sz="11500" dirty="0">
                <a:solidFill>
                  <a:srgbClr val="008000"/>
                </a:solidFill>
                <a:latin typeface="Preeti" pitchFamily="2" charset="0"/>
                <a:cs typeface="Times New Roman" pitchFamily="18" charset="0"/>
              </a:rPr>
              <a:t>{–</a:t>
            </a:r>
            <a:r>
              <a:rPr lang="en-US" sz="11500" dirty="0" err="1">
                <a:solidFill>
                  <a:srgbClr val="008000"/>
                </a:solidFill>
                <a:latin typeface="Preeti" pitchFamily="2" charset="0"/>
                <a:cs typeface="Times New Roman" pitchFamily="18" charset="0"/>
              </a:rPr>
              <a:t>tof</a:t>
            </a:r>
            <a:r>
              <a:rPr lang="en-US" sz="11500" dirty="0">
                <a:solidFill>
                  <a:srgbClr val="008000"/>
                </a:solidFill>
                <a:latin typeface="Preeti" pitchFamily="2" charset="0"/>
                <a:cs typeface="Times New Roman" pitchFamily="18" charset="0"/>
              </a:rPr>
              <a:t>/L======</a:t>
            </a:r>
            <a:endParaRPr lang="en-US" sz="115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7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7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36A32B-6A68-4FFD-9178-AA3695060CFE}" type="datetime1">
              <a:rPr lang="en-US" smtClean="0"/>
              <a:pPr>
                <a:defRPr/>
              </a:pPr>
              <a:t>1/14/25</a:t>
            </a:fld>
            <a:endParaRPr lang="en-US" dirty="0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2355201" y="298118"/>
            <a:ext cx="7484918" cy="171926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4400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 </a:t>
            </a:r>
            <a:r>
              <a:rPr lang="en-US" sz="4400" dirty="0" err="1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kfl</a:t>
            </a:r>
            <a:r>
              <a:rPr lang="en-US" sz="4400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/</a:t>
            </a:r>
            <a:r>
              <a:rPr lang="en-US" sz="4400" dirty="0" err="1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jl</a:t>
            </a:r>
            <a:r>
              <a:rPr lang="en-US" sz="4400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/s </a:t>
            </a:r>
            <a:r>
              <a:rPr lang="en-US" sz="4400" dirty="0" err="1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e"sDkLo</a:t>
            </a:r>
            <a:r>
              <a:rPr lang="en-US" sz="4400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 of]</a:t>
            </a:r>
            <a:r>
              <a:rPr lang="en-US" sz="4400" dirty="0" err="1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hgf</a:t>
            </a:r>
            <a:r>
              <a:rPr lang="en-US" sz="4400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 </a:t>
            </a:r>
            <a:r>
              <a:rPr lang="en-US" sz="4400" dirty="0" err="1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jgfpgf</a:t>
            </a:r>
            <a:r>
              <a:rPr lang="en-US" sz="4400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]; </a:t>
            </a:r>
            <a:r>
              <a:rPr lang="en-US" sz="4400" dirty="0" err="1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tyf</a:t>
            </a:r>
            <a:r>
              <a:rPr lang="en-US" sz="4400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 5nkmn ug'{</a:t>
            </a:r>
            <a:r>
              <a:rPr lang="en-US" sz="4400" dirty="0" err="1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xf</a:t>
            </a:r>
            <a:r>
              <a:rPr lang="en-US" sz="4400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]; । </a:t>
            </a:r>
            <a:endParaRPr lang="en-US" sz="4400" kern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9" descr="Family_EQ Prepardne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43694"/>
            <a:ext cx="4517933" cy="41148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</p:pic>
      <p:pic>
        <p:nvPicPr>
          <p:cNvPr id="2050" name="Picture 2" descr="http://www.louisville.com/files/u4027/Family%20Disaster%20Pl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44850" y="2252662"/>
            <a:ext cx="4057269" cy="4381499"/>
          </a:xfrm>
          <a:prstGeom prst="rect">
            <a:avLst/>
          </a:prstGeom>
          <a:noFill/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2E9EAE4-6148-E027-E319-61F9CC8342AF}"/>
              </a:ext>
            </a:extLst>
          </p:cNvPr>
          <p:cNvSpPr txBox="1"/>
          <p:nvPr/>
        </p:nvSpPr>
        <p:spPr>
          <a:xfrm>
            <a:off x="4580255" y="2252662"/>
            <a:ext cx="1781440" cy="72080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104232" tIns="52116" rIns="104232" bIns="52116" rtlCol="0">
            <a:spAutoFit/>
          </a:bodyPr>
          <a:lstStyle/>
          <a:p>
            <a:pPr algn="ctr"/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/fli6«o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E76BAB8-F9D9-9B79-90E0-96D34322CAF2}"/>
              </a:ext>
            </a:extLst>
          </p:cNvPr>
          <p:cNvSpPr txBox="1"/>
          <p:nvPr/>
        </p:nvSpPr>
        <p:spPr>
          <a:xfrm>
            <a:off x="4580255" y="3243262"/>
            <a:ext cx="1781440" cy="720803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104232" tIns="52116" rIns="104232" bIns="52116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;x/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7BFFD9-2654-9C54-E627-CE71AFF8D6C5}"/>
              </a:ext>
            </a:extLst>
          </p:cNvPr>
          <p:cNvSpPr txBox="1"/>
          <p:nvPr/>
        </p:nvSpPr>
        <p:spPr>
          <a:xfrm>
            <a:off x="4564407" y="4310062"/>
            <a:ext cx="1754664" cy="72080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104232" tIns="52116" rIns="104232" bIns="52116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;</a:t>
            </a:r>
            <a:r>
              <a:rPr lang="en-US" sz="40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d'bfo</a:t>
            </a:r>
            <a:endParaRPr lang="en-US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reeti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945100-B7DE-F2C0-A201-A0C1C7DC3D0B}"/>
              </a:ext>
            </a:extLst>
          </p:cNvPr>
          <p:cNvSpPr txBox="1"/>
          <p:nvPr/>
        </p:nvSpPr>
        <p:spPr>
          <a:xfrm>
            <a:off x="4580255" y="6227714"/>
            <a:ext cx="1781440" cy="720803"/>
          </a:xfrm>
          <a:prstGeom prst="rect">
            <a:avLst/>
          </a:prstGeom>
          <a:solidFill>
            <a:srgbClr val="00B05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104232" tIns="52116" rIns="104232" bIns="52116" rtlCol="0">
            <a:spAutoFit/>
          </a:bodyPr>
          <a:lstStyle/>
          <a:p>
            <a:pPr algn="ctr"/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kl/</a:t>
            </a:r>
            <a:r>
              <a:rPr lang="en-US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jf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/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24F700-1459-CC50-DD6F-6FD9B35BEE7A}"/>
              </a:ext>
            </a:extLst>
          </p:cNvPr>
          <p:cNvSpPr txBox="1"/>
          <p:nvPr/>
        </p:nvSpPr>
        <p:spPr>
          <a:xfrm>
            <a:off x="4580255" y="5300662"/>
            <a:ext cx="1754664" cy="720803"/>
          </a:xfrm>
          <a:prstGeom prst="rect">
            <a:avLst/>
          </a:prstGeom>
          <a:solidFill>
            <a:srgbClr val="FF66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104232" tIns="52116" rIns="104232" bIns="52116" rtlCol="0">
            <a:spAutoFit/>
          </a:bodyPr>
          <a:lstStyle/>
          <a:p>
            <a:pPr algn="ctr"/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;+:</a:t>
            </a:r>
            <a:r>
              <a:rPr lang="en-US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yf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reet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9" grpId="0" animBg="1"/>
      <p:bldP spid="10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36A32B-6A68-4FFD-9178-AA3695060CFE}" type="datetime1">
              <a:rPr lang="en-US" smtClean="0"/>
              <a:pPr>
                <a:defRPr/>
              </a:pPr>
              <a:t>1/14/25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003ADD-E60D-487A-83F6-1D32D98F018F}" type="slidenum">
              <a:rPr lang="en-US" smtClean="0"/>
              <a:pPr>
                <a:defRPr/>
              </a:pPr>
              <a:t>59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9949" t="7310" r="7443" b="15634"/>
          <a:stretch>
            <a:fillRect/>
          </a:stretch>
        </p:blipFill>
        <p:spPr bwMode="auto">
          <a:xfrm>
            <a:off x="6271904" y="1262062"/>
            <a:ext cx="4375612" cy="6291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2807778" y="356602"/>
            <a:ext cx="567495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err="1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cfkt</a:t>
            </a:r>
            <a:r>
              <a:rPr lang="en-US" sz="4400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\</a:t>
            </a:r>
            <a:r>
              <a:rPr lang="en-US" sz="4400" dirty="0" err="1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sfnLg</a:t>
            </a:r>
            <a:r>
              <a:rPr lang="en-US" sz="4400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 ;</a:t>
            </a:r>
            <a:r>
              <a:rPr lang="en-US" sz="4400" dirty="0" err="1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fdfu|Lx?sf</a:t>
            </a:r>
            <a:r>
              <a:rPr lang="en-US" sz="4400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] </a:t>
            </a:r>
            <a:r>
              <a:rPr lang="en-US" sz="4400" dirty="0" err="1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hf</a:t>
            </a:r>
            <a:r>
              <a:rPr lang="en-US" sz="4400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]</a:t>
            </a:r>
            <a:r>
              <a:rPr lang="en-US" sz="4400" dirty="0" err="1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xf</a:t>
            </a:r>
            <a:r>
              <a:rPr lang="en-US" sz="4400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] 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62919" y="1795462"/>
            <a:ext cx="33089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e'OrfFnf</a:t>
            </a:r>
            <a:r>
              <a:rPr lang="en-US" sz="36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] em6k6 </a:t>
            </a:r>
            <a:r>
              <a:rPr lang="en-US" sz="3600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emf</a:t>
            </a:r>
            <a:r>
              <a:rPr lang="en-US" sz="36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]</a:t>
            </a:r>
            <a:r>
              <a:rPr lang="en-US" sz="3600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nf</a:t>
            </a:r>
            <a:endParaRPr lang="en-US" sz="32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762919" y="3467397"/>
            <a:ext cx="31694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3/</a:t>
            </a:r>
            <a:r>
              <a:rPr lang="en-US" sz="3600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fo;L</a:t>
            </a:r>
            <a:r>
              <a:rPr lang="en-US" sz="36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 </a:t>
            </a:r>
            <a:r>
              <a:rPr lang="en-US" sz="3600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arfp</a:t>
            </a:r>
            <a:r>
              <a:rPr lang="en-US" sz="36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 </a:t>
            </a:r>
            <a:r>
              <a:rPr lang="en-US" sz="3600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afs</a:t>
            </a:r>
            <a:r>
              <a:rPr lang="en-US" sz="36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;</a:t>
            </a:r>
            <a:endParaRPr lang="en-US" sz="32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62919" y="5072062"/>
            <a:ext cx="33586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;/n </a:t>
            </a:r>
            <a:r>
              <a:rPr lang="en-US" sz="3600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vf</a:t>
            </a:r>
            <a:r>
              <a:rPr lang="en-US" sz="36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]h </a:t>
            </a:r>
            <a:r>
              <a:rPr lang="en-US" sz="3600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pB</a:t>
            </a:r>
            <a:r>
              <a:rPr lang="en-US" sz="36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/ </a:t>
            </a:r>
            <a:r>
              <a:rPr lang="en-US" sz="3600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afs</a:t>
            </a:r>
            <a:r>
              <a:rPr lang="en-US" sz="36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;</a:t>
            </a:r>
            <a:endParaRPr lang="en-US" sz="32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839119" y="6635531"/>
            <a:ext cx="35589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;</a:t>
            </a:r>
            <a:r>
              <a:rPr lang="en-US" sz="3600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fd"bflos</a:t>
            </a:r>
            <a:r>
              <a:rPr lang="en-US" sz="36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 </a:t>
            </a:r>
            <a:r>
              <a:rPr lang="en-US" sz="3600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arfp</a:t>
            </a:r>
            <a:r>
              <a:rPr lang="en-US" sz="36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 </a:t>
            </a:r>
            <a:r>
              <a:rPr lang="en-US" sz="3600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afs</a:t>
            </a:r>
            <a:r>
              <a:rPr lang="en-US" sz="36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;</a:t>
            </a:r>
            <a:endParaRPr lang="en-US" sz="32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18" descr="\\scanner\NSET PHOTO\Upto Year 2008\Earthquake 1934 - BC 1990\Bhaktapur before.jpg">
            <a:extLst>
              <a:ext uri="{FF2B5EF4-FFF2-40B4-BE49-F238E27FC236}">
                <a16:creationId xmlns:a16="http://schemas.microsoft.com/office/drawing/2014/main" id="{D1640142-824B-4392-20C3-F5A7C17691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44675"/>
            <a:ext cx="5649913" cy="475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3" name="Picture 2" descr="\\scanner\NSET PHOTO\Upto Year 2008\Earthquake 1934 - BC 1990\Bhaktapur after.jpg">
            <a:extLst>
              <a:ext uri="{FF2B5EF4-FFF2-40B4-BE49-F238E27FC236}">
                <a16:creationId xmlns:a16="http://schemas.microsoft.com/office/drawing/2014/main" id="{68C4B0E2-BE47-6707-8D4F-A2D4C9A1E1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2575" y="1185863"/>
            <a:ext cx="5326063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4" name="TextBox 4">
            <a:extLst>
              <a:ext uri="{FF2B5EF4-FFF2-40B4-BE49-F238E27FC236}">
                <a16:creationId xmlns:a16="http://schemas.microsoft.com/office/drawing/2014/main" id="{3F615F9B-CA53-C408-C632-6BD369B099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35438" y="5910263"/>
            <a:ext cx="655320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sa-IN" altLang="en-NP" sz="3200" b="1">
                <a:solidFill>
                  <a:srgbClr val="0000CC"/>
                </a:solidFill>
                <a:ea typeface="Kalimati" pitchFamily="2" charset="2"/>
                <a:cs typeface="Kalimati" pitchFamily="2" charset="2"/>
              </a:rPr>
              <a:t>पचपन्न झ्याले दरबार</a:t>
            </a:r>
          </a:p>
          <a:p>
            <a:pPr algn="r" eaLnBrk="1" hangingPunct="1"/>
            <a:r>
              <a:rPr lang="sa-IN" altLang="en-NP" sz="3200" b="1">
                <a:solidFill>
                  <a:srgbClr val="0000CC"/>
                </a:solidFill>
                <a:ea typeface="Kalimati" pitchFamily="2" charset="2"/>
                <a:cs typeface="Kalimati" pitchFamily="2" charset="2"/>
              </a:rPr>
              <a:t>१९९० सालको </a:t>
            </a:r>
            <a:r>
              <a:rPr lang="ne-NP" altLang="en-NP" sz="3200" b="1">
                <a:solidFill>
                  <a:srgbClr val="0000CC"/>
                </a:solidFill>
                <a:ea typeface="Kalimati" pitchFamily="2" charset="2"/>
                <a:cs typeface="Kalimati" pitchFamily="2" charset="2"/>
              </a:rPr>
              <a:t>भु</a:t>
            </a:r>
            <a:r>
              <a:rPr lang="sa-IN" altLang="en-NP" sz="3200" b="1">
                <a:solidFill>
                  <a:srgbClr val="0000CC"/>
                </a:solidFill>
                <a:ea typeface="Kalimati" pitchFamily="2" charset="2"/>
                <a:cs typeface="Kalimati" pitchFamily="2" charset="2"/>
              </a:rPr>
              <a:t>इँचालो अघि र पछि</a:t>
            </a:r>
            <a:endParaRPr lang="en-US" altLang="en-NP" sz="3200" b="1">
              <a:solidFill>
                <a:srgbClr val="0000CC"/>
              </a:solidFill>
              <a:ea typeface="Kalimati" pitchFamily="2" charset="2"/>
              <a:cs typeface="Kalimati" pitchFamily="2" charset="2"/>
            </a:endParaRPr>
          </a:p>
        </p:txBody>
      </p:sp>
      <p:sp>
        <p:nvSpPr>
          <p:cNvPr id="2" name="Subtitle 20">
            <a:extLst>
              <a:ext uri="{FF2B5EF4-FFF2-40B4-BE49-F238E27FC236}">
                <a16:creationId xmlns:a16="http://schemas.microsoft.com/office/drawing/2014/main" id="{D8AA9AFC-2790-D54B-3D69-048F145E8439}"/>
              </a:ext>
            </a:extLst>
          </p:cNvPr>
          <p:cNvSpPr txBox="1">
            <a:spLocks/>
          </p:cNvSpPr>
          <p:nvPr/>
        </p:nvSpPr>
        <p:spPr bwMode="auto">
          <a:xfrm>
            <a:off x="2459038" y="208924"/>
            <a:ext cx="8015209" cy="1157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  <a:noAutofit/>
          </a:bodyPr>
          <a:lstStyle>
            <a:lvl1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CC"/>
                </a:solidFill>
                <a:latin typeface="+mj-lt"/>
                <a:ea typeface="+mj-ea"/>
                <a:cs typeface="+mj-cs"/>
              </a:defRPr>
            </a:lvl1pPr>
            <a:lvl2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2pPr>
            <a:lvl3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3pPr>
            <a:lvl4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4pPr>
            <a:lvl5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sa-IN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nskrit Text" panose="02020503050405020304" pitchFamily="18" charset="0"/>
                <a:cs typeface="Sanskrit Text" panose="02020503050405020304" pitchFamily="18" charset="0"/>
              </a:rPr>
              <a:t>नेपालमा भूकम्प</a:t>
            </a:r>
            <a:endParaRPr lang="en-US" sz="4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506416" y="119062"/>
            <a:ext cx="7409903" cy="12954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4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e"O</a:t>
            </a: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{</a:t>
            </a:r>
            <a:r>
              <a:rPr lang="en-US" sz="4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rfnf</a:t>
            </a: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] kl5sf </a:t>
            </a:r>
            <a:r>
              <a:rPr lang="en-US" sz="4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nflu</a:t>
            </a: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 ;</a:t>
            </a:r>
            <a:r>
              <a:rPr lang="en-US" sz="4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Dks</a:t>
            </a: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{ of]</a:t>
            </a:r>
            <a:r>
              <a:rPr lang="en-US" sz="4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hgf</a:t>
            </a:r>
            <a:endParaRPr lang="en-US" sz="44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>
          <a:xfrm>
            <a:off x="450057" y="1414462"/>
            <a:ext cx="9923462" cy="4800600"/>
          </a:xfrm>
        </p:spPr>
        <p:txBody>
          <a:bodyPr/>
          <a:lstStyle/>
          <a:p>
            <a:pPr eaLnBrk="1" hangingPunct="1">
              <a:lnSpc>
                <a:spcPct val="115000"/>
              </a:lnSpc>
              <a:defRPr/>
            </a:pPr>
            <a:r>
              <a:rPr lang="en-US" sz="3600" dirty="0" err="1">
                <a:solidFill>
                  <a:srgbClr val="008000"/>
                </a:solidFill>
                <a:latin typeface="Preeti" pitchFamily="2" charset="0"/>
              </a:rPr>
              <a:t>e"O</a:t>
            </a:r>
            <a:r>
              <a:rPr lang="en-US" sz="3600" dirty="0">
                <a:solidFill>
                  <a:srgbClr val="008000"/>
                </a:solidFill>
                <a:latin typeface="Preeti" pitchFamily="2" charset="0"/>
              </a:rPr>
              <a:t>{</a:t>
            </a:r>
            <a:r>
              <a:rPr lang="en-US" sz="3600" dirty="0" err="1">
                <a:solidFill>
                  <a:srgbClr val="008000"/>
                </a:solidFill>
                <a:latin typeface="Preeti" pitchFamily="2" charset="0"/>
              </a:rPr>
              <a:t>rfnf</a:t>
            </a:r>
            <a:r>
              <a:rPr lang="en-US" sz="3600" dirty="0">
                <a:solidFill>
                  <a:srgbClr val="008000"/>
                </a:solidFill>
                <a:latin typeface="Preeti" pitchFamily="2" charset="0"/>
              </a:rPr>
              <a:t>] k5fl8 s;/L e]6\g] </a:t>
            </a:r>
            <a:r>
              <a:rPr lang="en-US" sz="3600" dirty="0" err="1">
                <a:solidFill>
                  <a:srgbClr val="008000"/>
                </a:solidFill>
                <a:latin typeface="Preeti" pitchFamily="2" charset="0"/>
              </a:rPr>
              <a:t>tyf</a:t>
            </a:r>
            <a:r>
              <a:rPr lang="en-US" sz="3600" dirty="0">
                <a:solidFill>
                  <a:srgbClr val="008000"/>
                </a:solidFill>
                <a:latin typeface="Preeti" pitchFamily="2" charset="0"/>
              </a:rPr>
              <a:t> ;</a:t>
            </a:r>
            <a:r>
              <a:rPr lang="en-US" sz="3600" dirty="0" err="1">
                <a:solidFill>
                  <a:srgbClr val="008000"/>
                </a:solidFill>
                <a:latin typeface="Preeti" pitchFamily="2" charset="0"/>
              </a:rPr>
              <a:t>Dks</a:t>
            </a:r>
            <a:r>
              <a:rPr lang="en-US" sz="3600" dirty="0">
                <a:solidFill>
                  <a:srgbClr val="008000"/>
                </a:solidFill>
                <a:latin typeface="Preeti" pitchFamily="2" charset="0"/>
              </a:rPr>
              <a:t>{ </a:t>
            </a:r>
            <a:r>
              <a:rPr lang="en-US" sz="3600" dirty="0" err="1">
                <a:solidFill>
                  <a:srgbClr val="008000"/>
                </a:solidFill>
                <a:latin typeface="Preeti" pitchFamily="2" charset="0"/>
              </a:rPr>
              <a:t>ug</a:t>
            </a:r>
            <a:r>
              <a:rPr lang="en-US" sz="3600" dirty="0">
                <a:solidFill>
                  <a:srgbClr val="008000"/>
                </a:solidFill>
                <a:latin typeface="Preeti" pitchFamily="2" charset="0"/>
              </a:rPr>
              <a:t>]{ </a:t>
            </a:r>
            <a:r>
              <a:rPr lang="en-US" sz="3600" dirty="0" err="1">
                <a:solidFill>
                  <a:srgbClr val="008000"/>
                </a:solidFill>
                <a:latin typeface="Preeti" pitchFamily="2" charset="0"/>
              </a:rPr>
              <a:t>egL</a:t>
            </a:r>
            <a:r>
              <a:rPr lang="en-US" sz="3600" dirty="0">
                <a:solidFill>
                  <a:srgbClr val="008000"/>
                </a:solidFill>
                <a:latin typeface="Preeti" pitchFamily="2" charset="0"/>
              </a:rPr>
              <a:t> </a:t>
            </a:r>
            <a:r>
              <a:rPr lang="en-US" sz="3600" dirty="0" err="1">
                <a:solidFill>
                  <a:srgbClr val="008000"/>
                </a:solidFill>
                <a:latin typeface="Preeti" pitchFamily="2" charset="0"/>
              </a:rPr>
              <a:t>klxn</a:t>
            </a:r>
            <a:r>
              <a:rPr lang="en-US" sz="3600" dirty="0">
                <a:solidFill>
                  <a:srgbClr val="008000"/>
                </a:solidFill>
                <a:latin typeface="Preeti" pitchFamily="2" charset="0"/>
              </a:rPr>
              <a:t>] g} of]</a:t>
            </a:r>
            <a:r>
              <a:rPr lang="en-US" sz="3600" dirty="0" err="1">
                <a:solidFill>
                  <a:srgbClr val="008000"/>
                </a:solidFill>
                <a:latin typeface="Preeti" pitchFamily="2" charset="0"/>
              </a:rPr>
              <a:t>hgf</a:t>
            </a:r>
            <a:r>
              <a:rPr lang="en-US" sz="3600" dirty="0">
                <a:solidFill>
                  <a:srgbClr val="008000"/>
                </a:solidFill>
                <a:latin typeface="Preeti" pitchFamily="2" charset="0"/>
              </a:rPr>
              <a:t> </a:t>
            </a:r>
            <a:r>
              <a:rPr lang="en-US" sz="3600" dirty="0" err="1">
                <a:solidFill>
                  <a:srgbClr val="008000"/>
                </a:solidFill>
                <a:latin typeface="Preeti" pitchFamily="2" charset="0"/>
              </a:rPr>
              <a:t>agfO</a:t>
            </a:r>
            <a:r>
              <a:rPr lang="en-US" sz="3600" dirty="0">
                <a:solidFill>
                  <a:srgbClr val="008000"/>
                </a:solidFill>
                <a:latin typeface="Preeti" pitchFamily="2" charset="0"/>
              </a:rPr>
              <a:t>{{ /</a:t>
            </a:r>
            <a:r>
              <a:rPr lang="en-US" sz="3600" dirty="0" err="1">
                <a:solidFill>
                  <a:srgbClr val="008000"/>
                </a:solidFill>
                <a:latin typeface="Preeti" pitchFamily="2" charset="0"/>
              </a:rPr>
              <a:t>fVg'xf</a:t>
            </a:r>
            <a:r>
              <a:rPr lang="en-US" sz="3600" dirty="0">
                <a:solidFill>
                  <a:srgbClr val="008000"/>
                </a:solidFill>
                <a:latin typeface="Preeti" pitchFamily="2" charset="0"/>
              </a:rPr>
              <a:t>];\ .</a:t>
            </a:r>
          </a:p>
          <a:p>
            <a:pPr lvl="4" eaLnBrk="1" hangingPunct="1">
              <a:buFont typeface="Wingdings" pitchFamily="2" charset="2"/>
              <a:buChar char="Ø"/>
              <a:defRPr/>
            </a:pPr>
            <a:r>
              <a:rPr lang="en-US" sz="2400" dirty="0">
                <a:latin typeface="Preeti" pitchFamily="2" charset="0"/>
              </a:rPr>
              <a:t>	</a:t>
            </a:r>
            <a:r>
              <a:rPr lang="en-US" sz="3200" dirty="0">
                <a:latin typeface="Preeti" pitchFamily="2" charset="0"/>
              </a:rPr>
              <a:t>3/ </a:t>
            </a:r>
            <a:r>
              <a:rPr lang="en-US" sz="3200" dirty="0" err="1">
                <a:latin typeface="Preeti" pitchFamily="2" charset="0"/>
              </a:rPr>
              <a:t>jl</a:t>
            </a:r>
            <a:r>
              <a:rPr lang="en-US" sz="3200" dirty="0">
                <a:latin typeface="Preeti" pitchFamily="2" charset="0"/>
              </a:rPr>
              <a:t>/</a:t>
            </a:r>
            <a:r>
              <a:rPr lang="en-US" sz="3200" dirty="0" err="1">
                <a:latin typeface="Preeti" pitchFamily="2" charset="0"/>
              </a:rPr>
              <a:t>kl</a:t>
            </a:r>
            <a:r>
              <a:rPr lang="en-US" sz="3200" dirty="0">
                <a:latin typeface="Preeti" pitchFamily="2" charset="0"/>
              </a:rPr>
              <a:t>/</a:t>
            </a:r>
            <a:endParaRPr lang="en-US" sz="3200" b="1" dirty="0">
              <a:latin typeface="Preeti" pitchFamily="2" charset="0"/>
            </a:endParaRPr>
          </a:p>
          <a:p>
            <a:pPr lvl="4" eaLnBrk="1" hangingPunct="1">
              <a:buFont typeface="Wingdings" pitchFamily="2" charset="2"/>
              <a:buChar char="Ø"/>
              <a:defRPr/>
            </a:pPr>
            <a:r>
              <a:rPr lang="en-US" sz="3200" dirty="0">
                <a:latin typeface="Preeti" pitchFamily="2" charset="0"/>
              </a:rPr>
              <a:t>	6f]n l5d]s </a:t>
            </a:r>
            <a:r>
              <a:rPr lang="en-US" sz="3200" dirty="0" err="1">
                <a:latin typeface="Preeti" pitchFamily="2" charset="0"/>
              </a:rPr>
              <a:t>tyf</a:t>
            </a:r>
            <a:r>
              <a:rPr lang="en-US" sz="3200" dirty="0">
                <a:latin typeface="Preeti" pitchFamily="2" charset="0"/>
              </a:rPr>
              <a:t> 6f]n </a:t>
            </a:r>
            <a:r>
              <a:rPr lang="en-US" sz="3200" dirty="0" err="1">
                <a:latin typeface="Preeti" pitchFamily="2" charset="0"/>
              </a:rPr>
              <a:t>eGbf</a:t>
            </a:r>
            <a:r>
              <a:rPr lang="en-US" sz="3200" dirty="0">
                <a:latin typeface="Preeti" pitchFamily="2" charset="0"/>
              </a:rPr>
              <a:t> </a:t>
            </a:r>
            <a:r>
              <a:rPr lang="en-US" sz="3200" dirty="0" err="1">
                <a:latin typeface="Preeti" pitchFamily="2" charset="0"/>
              </a:rPr>
              <a:t>aflx</a:t>
            </a:r>
            <a:r>
              <a:rPr lang="en-US" sz="3200" dirty="0">
                <a:latin typeface="Preeti" pitchFamily="2" charset="0"/>
              </a:rPr>
              <a:t>/ </a:t>
            </a:r>
          </a:p>
          <a:p>
            <a:pPr lvl="4" eaLnBrk="1" hangingPunct="1">
              <a:buFont typeface="Wingdings" pitchFamily="2" charset="2"/>
              <a:buChar char="Ø"/>
              <a:defRPr/>
            </a:pPr>
            <a:r>
              <a:rPr lang="en-US" sz="3200" dirty="0">
                <a:latin typeface="Preeti" pitchFamily="2" charset="0"/>
              </a:rPr>
              <a:t>	</a:t>
            </a:r>
            <a:r>
              <a:rPr lang="en-US" sz="3200" dirty="0" err="1">
                <a:latin typeface="Preeti" pitchFamily="2" charset="0"/>
              </a:rPr>
              <a:t>zx</a:t>
            </a:r>
            <a:r>
              <a:rPr lang="en-US" sz="3200" dirty="0">
                <a:latin typeface="Preeti" pitchFamily="2" charset="0"/>
              </a:rPr>
              <a:t>/ </a:t>
            </a:r>
            <a:r>
              <a:rPr lang="en-US" sz="3200" dirty="0" err="1">
                <a:latin typeface="Preeti" pitchFamily="2" charset="0"/>
              </a:rPr>
              <a:t>jf</a:t>
            </a:r>
            <a:r>
              <a:rPr lang="en-US" sz="3200" dirty="0">
                <a:latin typeface="Preeti" pitchFamily="2" charset="0"/>
              </a:rPr>
              <a:t> b]z </a:t>
            </a:r>
            <a:r>
              <a:rPr lang="en-US" sz="3200" dirty="0" err="1">
                <a:latin typeface="Preeti" pitchFamily="2" charset="0"/>
              </a:rPr>
              <a:t>eGbf</a:t>
            </a:r>
            <a:r>
              <a:rPr lang="en-US" sz="3200" dirty="0">
                <a:latin typeface="Preeti" pitchFamily="2" charset="0"/>
              </a:rPr>
              <a:t> </a:t>
            </a:r>
            <a:r>
              <a:rPr lang="en-US" sz="3200" dirty="0" err="1">
                <a:latin typeface="Preeti" pitchFamily="2" charset="0"/>
              </a:rPr>
              <a:t>aflx</a:t>
            </a:r>
            <a:r>
              <a:rPr lang="en-US" sz="3200" dirty="0">
                <a:latin typeface="Preeti" pitchFamily="2" charset="0"/>
              </a:rPr>
              <a:t>/</a:t>
            </a:r>
          </a:p>
          <a:p>
            <a:pPr eaLnBrk="1" hangingPunct="1">
              <a:lnSpc>
                <a:spcPct val="115000"/>
              </a:lnSpc>
              <a:defRPr/>
            </a:pPr>
            <a:r>
              <a:rPr lang="en-US" sz="3600" dirty="0" err="1">
                <a:solidFill>
                  <a:srgbClr val="0000CC"/>
                </a:solidFill>
                <a:latin typeface="Preeti" pitchFamily="2" charset="0"/>
              </a:rPr>
              <a:t>e"Orfnf</a:t>
            </a:r>
            <a:r>
              <a:rPr lang="en-US" sz="3600" dirty="0">
                <a:solidFill>
                  <a:srgbClr val="0000CC"/>
                </a:solidFill>
                <a:latin typeface="Preeti" pitchFamily="2" charset="0"/>
              </a:rPr>
              <a:t>] kl5 ;</a:t>
            </a:r>
            <a:r>
              <a:rPr lang="en-US" sz="3600" dirty="0" err="1">
                <a:solidFill>
                  <a:srgbClr val="0000CC"/>
                </a:solidFill>
                <a:latin typeface="Preeti" pitchFamily="2" charset="0"/>
              </a:rPr>
              <a:t>Dks</a:t>
            </a:r>
            <a:r>
              <a:rPr lang="en-US" sz="3600" dirty="0">
                <a:solidFill>
                  <a:srgbClr val="0000CC"/>
                </a:solidFill>
                <a:latin typeface="Preeti" pitchFamily="2" charset="0"/>
              </a:rPr>
              <a:t>{ :</a:t>
            </a:r>
            <a:r>
              <a:rPr lang="en-US" sz="3600" dirty="0" err="1">
                <a:solidFill>
                  <a:srgbClr val="0000CC"/>
                </a:solidFill>
                <a:latin typeface="Preeti" pitchFamily="2" charset="0"/>
              </a:rPr>
              <a:t>yfgsf</a:t>
            </a:r>
            <a:r>
              <a:rPr lang="en-US" sz="3600" dirty="0">
                <a:solidFill>
                  <a:srgbClr val="0000CC"/>
                </a:solidFill>
                <a:latin typeface="Preeti" pitchFamily="2" charset="0"/>
              </a:rPr>
              <a:t>] 7]</a:t>
            </a:r>
            <a:r>
              <a:rPr lang="en-US" sz="3600" dirty="0" err="1">
                <a:solidFill>
                  <a:srgbClr val="0000CC"/>
                </a:solidFill>
                <a:latin typeface="Preeti" pitchFamily="2" charset="0"/>
              </a:rPr>
              <a:t>ufgf</a:t>
            </a:r>
            <a:r>
              <a:rPr lang="en-US" sz="3600" dirty="0">
                <a:solidFill>
                  <a:srgbClr val="0000CC"/>
                </a:solidFill>
                <a:latin typeface="Preeti" pitchFamily="2" charset="0"/>
              </a:rPr>
              <a:t>, 6]</a:t>
            </a:r>
            <a:r>
              <a:rPr lang="en-US" sz="3600" dirty="0" err="1">
                <a:solidFill>
                  <a:srgbClr val="0000CC"/>
                </a:solidFill>
                <a:latin typeface="Preeti" pitchFamily="2" charset="0"/>
              </a:rPr>
              <a:t>lnkmf</a:t>
            </a:r>
            <a:r>
              <a:rPr lang="en-US" sz="3600" dirty="0">
                <a:solidFill>
                  <a:srgbClr val="0000CC"/>
                </a:solidFill>
                <a:latin typeface="Preeti" pitchFamily="2" charset="0"/>
              </a:rPr>
              <a:t>]g ;a}</a:t>
            </a:r>
            <a:r>
              <a:rPr lang="en-US" sz="3600" dirty="0" err="1">
                <a:solidFill>
                  <a:srgbClr val="0000CC"/>
                </a:solidFill>
                <a:latin typeface="Preeti" pitchFamily="2" charset="0"/>
              </a:rPr>
              <a:t>sf</a:t>
            </a:r>
            <a:r>
              <a:rPr lang="en-US" sz="3600" dirty="0">
                <a:solidFill>
                  <a:srgbClr val="0000CC"/>
                </a:solidFill>
                <a:latin typeface="Preeti" pitchFamily="2" charset="0"/>
              </a:rPr>
              <a:t>] ;</a:t>
            </a:r>
            <a:r>
              <a:rPr lang="en-US" sz="3600" dirty="0" err="1">
                <a:solidFill>
                  <a:srgbClr val="0000CC"/>
                </a:solidFill>
                <a:latin typeface="Preeti" pitchFamily="2" charset="0"/>
              </a:rPr>
              <a:t>fydf</a:t>
            </a:r>
            <a:r>
              <a:rPr lang="en-US" sz="3600" dirty="0">
                <a:solidFill>
                  <a:srgbClr val="0000CC"/>
                </a:solidFill>
                <a:latin typeface="Preeti" pitchFamily="2" charset="0"/>
              </a:rPr>
              <a:t> /</a:t>
            </a:r>
            <a:r>
              <a:rPr lang="en-US" sz="3600" dirty="0" err="1">
                <a:solidFill>
                  <a:srgbClr val="0000CC"/>
                </a:solidFill>
                <a:latin typeface="Preeti" pitchFamily="2" charset="0"/>
              </a:rPr>
              <a:t>fVg'xf</a:t>
            </a:r>
            <a:r>
              <a:rPr lang="en-US" sz="3600" dirty="0">
                <a:solidFill>
                  <a:srgbClr val="0000CC"/>
                </a:solidFill>
                <a:latin typeface="Preeti" pitchFamily="2" charset="0"/>
              </a:rPr>
              <a:t>];\ .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02446BD-E0C2-4E5B-B079-108DC1560584}" type="datetime1">
              <a:rPr lang="en-US" smtClean="0"/>
              <a:pPr>
                <a:defRPr/>
              </a:pPr>
              <a:t>1/14/25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Earthquake Risk Reduction and Preparedness</a:t>
            </a:r>
          </a:p>
        </p:txBody>
      </p:sp>
      <p:sp>
        <p:nvSpPr>
          <p:cNvPr id="9219" name="Rectangle 5"/>
          <p:cNvSpPr>
            <a:spLocks noChangeArrowheads="1"/>
          </p:cNvSpPr>
          <p:nvPr/>
        </p:nvSpPr>
        <p:spPr bwMode="auto">
          <a:xfrm>
            <a:off x="7927406" y="6714067"/>
            <a:ext cx="2315872" cy="42841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lIns="104232" tIns="52116" rIns="104232" bIns="52116">
            <a:spAutoFit/>
          </a:bodyPr>
          <a:lstStyle/>
          <a:p>
            <a:r>
              <a:rPr kumimoji="1" lang="en-US">
                <a:solidFill>
                  <a:schemeClr val="bg1"/>
                </a:solidFill>
                <a:latin typeface="Calibri" pitchFamily="34" charset="0"/>
              </a:rPr>
              <a:t>contd…</a:t>
            </a:r>
          </a:p>
        </p:txBody>
      </p:sp>
    </p:spTree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8828" y="125412"/>
            <a:ext cx="7287490" cy="141446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4800" kern="12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ljrf</a:t>
            </a:r>
            <a:r>
              <a:rPr lang="en-US" sz="4800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/0fLo s'/f</a:t>
            </a:r>
            <a:r>
              <a:rPr lang="en-US" sz="3200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 </a:t>
            </a:r>
            <a:br>
              <a:rPr lang="en-US" sz="3200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kern="12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-</a:t>
            </a:r>
            <a:r>
              <a:rPr lang="en-US" sz="3600" kern="1200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olb</a:t>
            </a:r>
            <a:r>
              <a:rPr lang="en-US" sz="3600" kern="12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 </a:t>
            </a:r>
            <a:r>
              <a:rPr lang="en-US" sz="3600" kern="1200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ljb</a:t>
            </a:r>
            <a:r>
              <a:rPr lang="en-US" sz="3600" kern="12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]</a:t>
            </a:r>
            <a:r>
              <a:rPr lang="en-US" sz="3600" kern="1200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zdf</a:t>
            </a:r>
            <a:r>
              <a:rPr lang="en-US" sz="3600" kern="12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 </a:t>
            </a:r>
            <a:r>
              <a:rPr lang="en-US" sz="3600" kern="1200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x'g</a:t>
            </a:r>
            <a:r>
              <a:rPr lang="en-US" sz="3600" kern="12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' x'G5 </a:t>
            </a:r>
            <a:r>
              <a:rPr lang="en-US" sz="3600" kern="1200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eg</a:t>
            </a:r>
            <a:r>
              <a:rPr lang="en-US" sz="3600" kern="12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]_</a:t>
            </a:r>
            <a:endParaRPr lang="en-US" sz="4800" kern="120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9622" y="2170113"/>
            <a:ext cx="9847262" cy="3892549"/>
          </a:xfrm>
        </p:spPr>
        <p:txBody>
          <a:bodyPr/>
          <a:lstStyle/>
          <a:p>
            <a:r>
              <a:rPr lang="en-US" sz="3600" b="1" dirty="0">
                <a:solidFill>
                  <a:srgbClr val="0000CC"/>
                </a:solidFill>
                <a:latin typeface="Preeti" pitchFamily="2" charset="0"/>
              </a:rPr>
              <a:t>;</a:t>
            </a:r>
            <a:r>
              <a:rPr lang="en-US" sz="3600" b="1" dirty="0" err="1">
                <a:solidFill>
                  <a:srgbClr val="0000CC"/>
                </a:solidFill>
                <a:latin typeface="Preeti" pitchFamily="2" charset="0"/>
              </a:rPr>
              <a:t>DalGwt</a:t>
            </a:r>
            <a:r>
              <a:rPr lang="en-US" sz="3600" b="1" dirty="0">
                <a:solidFill>
                  <a:srgbClr val="0000CC"/>
                </a:solidFill>
                <a:latin typeface="Preeti" pitchFamily="2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Preeti" pitchFamily="2" charset="0"/>
              </a:rPr>
              <a:t>b'tfjf</a:t>
            </a:r>
            <a:r>
              <a:rPr lang="en-US" sz="3600" b="1" dirty="0">
                <a:solidFill>
                  <a:srgbClr val="0000CC"/>
                </a:solidFill>
                <a:latin typeface="Preeti" pitchFamily="2" charset="0"/>
              </a:rPr>
              <a:t>;;Fu ;'</a:t>
            </a:r>
            <a:r>
              <a:rPr lang="en-US" sz="3600" b="1" dirty="0" err="1">
                <a:solidFill>
                  <a:srgbClr val="0000CC"/>
                </a:solidFill>
                <a:latin typeface="Preeti" pitchFamily="2" charset="0"/>
              </a:rPr>
              <a:t>rgf</a:t>
            </a:r>
            <a:r>
              <a:rPr lang="en-US" sz="3600" b="1" dirty="0">
                <a:solidFill>
                  <a:srgbClr val="0000CC"/>
                </a:solidFill>
                <a:latin typeface="Preeti" pitchFamily="2" charset="0"/>
              </a:rPr>
              <a:t>÷;</a:t>
            </a:r>
            <a:r>
              <a:rPr lang="en-US" sz="3600" b="1" dirty="0" err="1">
                <a:solidFill>
                  <a:srgbClr val="0000CC"/>
                </a:solidFill>
                <a:latin typeface="Preeti" pitchFamily="2" charset="0"/>
              </a:rPr>
              <a:t>Dks</a:t>
            </a:r>
            <a:r>
              <a:rPr lang="en-US" sz="3600" b="1" dirty="0">
                <a:solidFill>
                  <a:srgbClr val="0000CC"/>
                </a:solidFill>
                <a:latin typeface="Preeti" pitchFamily="2" charset="0"/>
              </a:rPr>
              <a:t>{</a:t>
            </a:r>
            <a:r>
              <a:rPr lang="en-US" sz="3600" b="1" dirty="0" err="1">
                <a:solidFill>
                  <a:srgbClr val="0000CC"/>
                </a:solidFill>
                <a:latin typeface="Preeti" pitchFamily="2" charset="0"/>
              </a:rPr>
              <a:t>sf</a:t>
            </a:r>
            <a:r>
              <a:rPr lang="en-US" sz="3600" b="1" dirty="0">
                <a:solidFill>
                  <a:srgbClr val="0000CC"/>
                </a:solidFill>
                <a:latin typeface="Preeti" pitchFamily="2" charset="0"/>
              </a:rPr>
              <a:t>] </a:t>
            </a:r>
            <a:r>
              <a:rPr lang="en-US" sz="3600" b="1" dirty="0" err="1">
                <a:solidFill>
                  <a:srgbClr val="0000CC"/>
                </a:solidFill>
                <a:latin typeface="Preeti" pitchFamily="2" charset="0"/>
              </a:rPr>
              <a:t>cBfjlws</a:t>
            </a:r>
            <a:r>
              <a:rPr lang="en-US" sz="3600" b="1" dirty="0">
                <a:solidFill>
                  <a:srgbClr val="0000CC"/>
                </a:solidFill>
                <a:latin typeface="Preeti" pitchFamily="2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Preeti" pitchFamily="2" charset="0"/>
              </a:rPr>
              <a:t>ug</a:t>
            </a:r>
            <a:r>
              <a:rPr lang="en-US" sz="3600" b="1" dirty="0">
                <a:solidFill>
                  <a:srgbClr val="0000CC"/>
                </a:solidFill>
                <a:latin typeface="Preeti" pitchFamily="2" charset="0"/>
              </a:rPr>
              <a:t>]{</a:t>
            </a:r>
            <a:endParaRPr lang="en-US" sz="3600" b="1" dirty="0">
              <a:solidFill>
                <a:srgbClr val="0000CC"/>
              </a:solidFill>
            </a:endParaRPr>
          </a:p>
          <a:p>
            <a:r>
              <a:rPr lang="en-US" sz="3600" b="1" dirty="0" err="1">
                <a:solidFill>
                  <a:srgbClr val="C00000"/>
                </a:solidFill>
                <a:latin typeface="Preeti" pitchFamily="2" charset="0"/>
              </a:rPr>
              <a:t>cfkm</a:t>
            </a:r>
            <a:r>
              <a:rPr lang="en-US" sz="3600" b="1" dirty="0">
                <a:solidFill>
                  <a:srgbClr val="C00000"/>
                </a:solidFill>
                <a:latin typeface="Preeti" pitchFamily="2" charset="0"/>
              </a:rPr>
              <a:t>\</a:t>
            </a:r>
            <a:r>
              <a:rPr lang="en-US" sz="3600" b="1" dirty="0" err="1">
                <a:solidFill>
                  <a:srgbClr val="C00000"/>
                </a:solidFill>
                <a:latin typeface="Preeti" pitchFamily="2" charset="0"/>
              </a:rPr>
              <a:t>gf</a:t>
            </a:r>
            <a:r>
              <a:rPr lang="en-US" sz="3600" b="1" dirty="0">
                <a:solidFill>
                  <a:srgbClr val="C00000"/>
                </a:solidFill>
                <a:latin typeface="Preeti" pitchFamily="2" charset="0"/>
              </a:rPr>
              <a:t>] </a:t>
            </a:r>
            <a:r>
              <a:rPr lang="en-US" sz="3600" b="1" dirty="0" err="1">
                <a:solidFill>
                  <a:srgbClr val="C00000"/>
                </a:solidFill>
                <a:latin typeface="Preeti" pitchFamily="2" charset="0"/>
              </a:rPr>
              <a:t>b'tfjf;sf</a:t>
            </a:r>
            <a:r>
              <a:rPr lang="en-US" sz="3600" b="1" dirty="0">
                <a:solidFill>
                  <a:srgbClr val="C00000"/>
                </a:solidFill>
                <a:latin typeface="Preeti" pitchFamily="2" charset="0"/>
              </a:rPr>
              <a:t>] </a:t>
            </a:r>
            <a:r>
              <a:rPr lang="en-US" sz="3600" b="1" dirty="0" err="1">
                <a:solidFill>
                  <a:srgbClr val="C00000"/>
                </a:solidFill>
                <a:latin typeface="Preeti" pitchFamily="2" charset="0"/>
              </a:rPr>
              <a:t>cfksfnLg</a:t>
            </a:r>
            <a:r>
              <a:rPr lang="en-US" sz="3600" b="1" dirty="0">
                <a:solidFill>
                  <a:srgbClr val="C00000"/>
                </a:solidFill>
                <a:latin typeface="Preeti" pitchFamily="2" charset="0"/>
              </a:rPr>
              <a:t> of]</a:t>
            </a:r>
            <a:r>
              <a:rPr lang="en-US" sz="3600" b="1" dirty="0" err="1">
                <a:solidFill>
                  <a:srgbClr val="C00000"/>
                </a:solidFill>
                <a:latin typeface="Preeti" pitchFamily="2" charset="0"/>
              </a:rPr>
              <a:t>hgf</a:t>
            </a:r>
            <a:r>
              <a:rPr lang="en-US" sz="3600" b="1" dirty="0">
                <a:solidFill>
                  <a:srgbClr val="C00000"/>
                </a:solidFill>
                <a:latin typeface="Preeti" pitchFamily="2" charset="0"/>
              </a:rPr>
              <a:t> ;Fu </a:t>
            </a:r>
            <a:r>
              <a:rPr lang="en-US" sz="3600" b="1" dirty="0" err="1">
                <a:solidFill>
                  <a:srgbClr val="C00000"/>
                </a:solidFill>
                <a:latin typeface="Preeti" pitchFamily="2" charset="0"/>
              </a:rPr>
              <a:t>hfgsf</a:t>
            </a:r>
            <a:r>
              <a:rPr lang="en-US" sz="3600" b="1" dirty="0">
                <a:solidFill>
                  <a:srgbClr val="C00000"/>
                </a:solidFill>
                <a:latin typeface="Preeti" pitchFamily="2" charset="0"/>
              </a:rPr>
              <a:t>/ /</a:t>
            </a:r>
            <a:r>
              <a:rPr lang="en-US" sz="3600" b="1" dirty="0" err="1">
                <a:solidFill>
                  <a:srgbClr val="C00000"/>
                </a:solidFill>
                <a:latin typeface="Preeti" pitchFamily="2" charset="0"/>
              </a:rPr>
              <a:t>xg</a:t>
            </a:r>
            <a:r>
              <a:rPr lang="en-US" sz="3600" b="1" dirty="0">
                <a:solidFill>
                  <a:srgbClr val="C00000"/>
                </a:solidFill>
                <a:latin typeface="Preeti" pitchFamily="2" charset="0"/>
              </a:rPr>
              <a:t>]</a:t>
            </a:r>
            <a:endParaRPr lang="en-US" sz="3600" b="1" dirty="0">
              <a:solidFill>
                <a:srgbClr val="C00000"/>
              </a:solidFill>
            </a:endParaRPr>
          </a:p>
          <a:p>
            <a:r>
              <a:rPr lang="en-US" sz="3600" b="1" dirty="0" err="1">
                <a:solidFill>
                  <a:srgbClr val="006600"/>
                </a:solidFill>
                <a:latin typeface="Preeti" pitchFamily="2" charset="0"/>
              </a:rPr>
              <a:t>cfkm'gf</a:t>
            </a:r>
            <a:r>
              <a:rPr lang="en-US" sz="3600" b="1" dirty="0">
                <a:solidFill>
                  <a:srgbClr val="006600"/>
                </a:solidFill>
                <a:latin typeface="Preeti" pitchFamily="2" charset="0"/>
              </a:rPr>
              <a:t>] </a:t>
            </a:r>
            <a:r>
              <a:rPr lang="en-US" sz="3600" b="1" dirty="0" err="1">
                <a:solidFill>
                  <a:srgbClr val="006600"/>
                </a:solidFill>
                <a:latin typeface="Preeti" pitchFamily="2" charset="0"/>
              </a:rPr>
              <a:t>d'n'ssf</a:t>
            </a:r>
            <a:r>
              <a:rPr lang="en-US" sz="3600" b="1" dirty="0">
                <a:solidFill>
                  <a:srgbClr val="006600"/>
                </a:solidFill>
                <a:latin typeface="Preeti" pitchFamily="2" charset="0"/>
              </a:rPr>
              <a:t> </a:t>
            </a:r>
            <a:r>
              <a:rPr lang="en-US" sz="3600" b="1" dirty="0" err="1">
                <a:solidFill>
                  <a:srgbClr val="006600"/>
                </a:solidFill>
                <a:latin typeface="Preeti" pitchFamily="2" charset="0"/>
              </a:rPr>
              <a:t>JolQmx</a:t>
            </a:r>
            <a:r>
              <a:rPr lang="en-US" sz="3600" b="1" dirty="0">
                <a:solidFill>
                  <a:srgbClr val="006600"/>
                </a:solidFill>
                <a:latin typeface="Preeti" pitchFamily="2" charset="0"/>
              </a:rPr>
              <a:t>?;Fu ;'</a:t>
            </a:r>
            <a:r>
              <a:rPr lang="en-US" sz="3600" b="1" dirty="0" err="1">
                <a:solidFill>
                  <a:srgbClr val="006600"/>
                </a:solidFill>
                <a:latin typeface="Preeti" pitchFamily="2" charset="0"/>
              </a:rPr>
              <a:t>rgf</a:t>
            </a:r>
            <a:r>
              <a:rPr lang="en-US" sz="3600" b="1" dirty="0">
                <a:solidFill>
                  <a:srgbClr val="006600"/>
                </a:solidFill>
                <a:latin typeface="Preeti" pitchFamily="2" charset="0"/>
              </a:rPr>
              <a:t>÷;</a:t>
            </a:r>
            <a:r>
              <a:rPr lang="en-US" sz="3600" b="1" dirty="0" err="1">
                <a:solidFill>
                  <a:srgbClr val="006600"/>
                </a:solidFill>
                <a:latin typeface="Preeti" pitchFamily="2" charset="0"/>
              </a:rPr>
              <a:t>Dk</a:t>
            </a:r>
            <a:r>
              <a:rPr lang="en-US" sz="3600" b="1" dirty="0">
                <a:solidFill>
                  <a:srgbClr val="006600"/>
                </a:solidFill>
                <a:latin typeface="Preeti" pitchFamily="2" charset="0"/>
              </a:rPr>
              <a:t>{s </a:t>
            </a:r>
            <a:r>
              <a:rPr lang="en-US" sz="3600" b="1" dirty="0" err="1">
                <a:solidFill>
                  <a:srgbClr val="006600"/>
                </a:solidFill>
                <a:latin typeface="Preeti" pitchFamily="2" charset="0"/>
              </a:rPr>
              <a:t>cBfjlws</a:t>
            </a:r>
            <a:r>
              <a:rPr lang="en-US" sz="3600" b="1" dirty="0">
                <a:solidFill>
                  <a:srgbClr val="006600"/>
                </a:solidFill>
                <a:latin typeface="Preeti" pitchFamily="2" charset="0"/>
              </a:rPr>
              <a:t> </a:t>
            </a:r>
            <a:r>
              <a:rPr lang="en-US" sz="3600" b="1" dirty="0" err="1">
                <a:solidFill>
                  <a:srgbClr val="006600"/>
                </a:solidFill>
                <a:latin typeface="Preeti" pitchFamily="2" charset="0"/>
              </a:rPr>
              <a:t>ug</a:t>
            </a:r>
            <a:r>
              <a:rPr lang="en-US" sz="3600" b="1" dirty="0">
                <a:solidFill>
                  <a:srgbClr val="006600"/>
                </a:solidFill>
                <a:latin typeface="Preeti" pitchFamily="2" charset="0"/>
              </a:rPr>
              <a:t>]{</a:t>
            </a:r>
            <a:endParaRPr lang="en-US" sz="3600" b="1" dirty="0">
              <a:solidFill>
                <a:srgbClr val="006600"/>
              </a:solidFill>
            </a:endParaRPr>
          </a:p>
          <a:p>
            <a:r>
              <a:rPr lang="en-US" sz="3600" b="1" dirty="0" err="1">
                <a:latin typeface="Preeti" pitchFamily="2" charset="0"/>
              </a:rPr>
              <a:t>Kfl</a:t>
            </a:r>
            <a:r>
              <a:rPr lang="en-US" sz="3600" b="1" dirty="0">
                <a:latin typeface="Preeti" pitchFamily="2" charset="0"/>
              </a:rPr>
              <a:t>/</a:t>
            </a:r>
            <a:r>
              <a:rPr lang="en-US" sz="3600" b="1" dirty="0" err="1">
                <a:latin typeface="Preeti" pitchFamily="2" charset="0"/>
              </a:rPr>
              <a:t>ro</a:t>
            </a:r>
            <a:r>
              <a:rPr lang="en-US" sz="3600" b="1" dirty="0">
                <a:latin typeface="Preeti" pitchFamily="2" charset="0"/>
              </a:rPr>
              <a:t> </a:t>
            </a:r>
            <a:r>
              <a:rPr lang="en-US" sz="3600" b="1" dirty="0" err="1">
                <a:latin typeface="Preeti" pitchFamily="2" charset="0"/>
              </a:rPr>
              <a:t>kq</a:t>
            </a:r>
            <a:r>
              <a:rPr lang="en-US" sz="3600" b="1" dirty="0">
                <a:latin typeface="Preeti" pitchFamily="2" charset="0"/>
              </a:rPr>
              <a:t> ;</a:t>
            </a:r>
            <a:r>
              <a:rPr lang="en-US" sz="3600" b="1" dirty="0" err="1">
                <a:latin typeface="Preeti" pitchFamily="2" charset="0"/>
              </a:rPr>
              <a:t>DalGwt</a:t>
            </a:r>
            <a:r>
              <a:rPr lang="en-US" sz="3600" b="1" dirty="0">
                <a:latin typeface="Preeti" pitchFamily="2" charset="0"/>
              </a:rPr>
              <a:t> b]</a:t>
            </a:r>
            <a:r>
              <a:rPr lang="en-US" sz="3600" b="1" dirty="0" err="1">
                <a:latin typeface="Preeti" pitchFamily="2" charset="0"/>
              </a:rPr>
              <a:t>zsf</a:t>
            </a:r>
            <a:r>
              <a:rPr lang="en-US" sz="3600" b="1" dirty="0">
                <a:latin typeface="Preeti" pitchFamily="2" charset="0"/>
              </a:rPr>
              <a:t>] / </a:t>
            </a:r>
            <a:r>
              <a:rPr lang="en-US" sz="3600" b="1" dirty="0" err="1">
                <a:latin typeface="Preeti" pitchFamily="2" charset="0"/>
              </a:rPr>
              <a:t>cUf</a:t>
            </a:r>
            <a:r>
              <a:rPr lang="en-US" sz="3600" b="1" dirty="0">
                <a:latin typeface="Preeti" pitchFamily="2" charset="0"/>
              </a:rPr>
              <a:t>|]</a:t>
            </a:r>
            <a:r>
              <a:rPr lang="en-US" sz="3600" b="1" dirty="0" err="1">
                <a:latin typeface="Preeti" pitchFamily="2" charset="0"/>
              </a:rPr>
              <a:t>hL</a:t>
            </a:r>
            <a:r>
              <a:rPr lang="en-US" sz="3600" b="1" dirty="0">
                <a:latin typeface="Preeti" pitchFamily="2" charset="0"/>
              </a:rPr>
              <a:t> </a:t>
            </a:r>
            <a:r>
              <a:rPr lang="en-US" sz="3600" b="1" dirty="0" err="1">
                <a:latin typeface="Preeti" pitchFamily="2" charset="0"/>
              </a:rPr>
              <a:t>b'j</a:t>
            </a:r>
            <a:r>
              <a:rPr lang="en-US" sz="3600" b="1" dirty="0">
                <a:latin typeface="Preeti" pitchFamily="2" charset="0"/>
              </a:rPr>
              <a:t>} </a:t>
            </a:r>
            <a:r>
              <a:rPr lang="en-US" sz="3600" b="1" dirty="0" err="1">
                <a:latin typeface="Preeti" pitchFamily="2" charset="0"/>
              </a:rPr>
              <a:t>efiffdf</a:t>
            </a:r>
            <a:r>
              <a:rPr lang="en-US" sz="3600" b="1" dirty="0">
                <a:latin typeface="Preeti" pitchFamily="2" charset="0"/>
              </a:rPr>
              <a:t> </a:t>
            </a:r>
            <a:r>
              <a:rPr lang="en-US" sz="3600" b="1" dirty="0" err="1">
                <a:latin typeface="Preeti" pitchFamily="2" charset="0"/>
              </a:rPr>
              <a:t>x'g</a:t>
            </a:r>
            <a:r>
              <a:rPr lang="en-US" sz="3600" b="1" dirty="0">
                <a:latin typeface="Preeti" pitchFamily="2" charset="0"/>
              </a:rPr>
              <a:t>' k5{</a:t>
            </a:r>
            <a:endParaRPr lang="en-US" sz="3600" b="1" dirty="0"/>
          </a:p>
          <a:p>
            <a:r>
              <a:rPr lang="en-US" sz="3600" b="1" dirty="0">
                <a:solidFill>
                  <a:srgbClr val="0000CC"/>
                </a:solidFill>
              </a:rPr>
              <a:t> ICE </a:t>
            </a:r>
            <a:r>
              <a:rPr lang="en-US" sz="3600" b="1" dirty="0" err="1">
                <a:solidFill>
                  <a:srgbClr val="0000CC"/>
                </a:solidFill>
                <a:latin typeface="Preeti" pitchFamily="2" charset="0"/>
              </a:rPr>
              <a:t>af</a:t>
            </a:r>
            <a:r>
              <a:rPr lang="en-US" sz="3600" b="1" dirty="0">
                <a:solidFill>
                  <a:srgbClr val="0000CC"/>
                </a:solidFill>
                <a:latin typeface="Preeti" pitchFamily="2" charset="0"/>
              </a:rPr>
              <a:t>/] </a:t>
            </a:r>
            <a:r>
              <a:rPr lang="en-US" sz="3600" b="1" dirty="0" err="1">
                <a:solidFill>
                  <a:srgbClr val="0000CC"/>
                </a:solidFill>
                <a:latin typeface="Preeti" pitchFamily="2" charset="0"/>
              </a:rPr>
              <a:t>cfkm</a:t>
            </a:r>
            <a:r>
              <a:rPr lang="en-US" sz="3600" b="1" dirty="0">
                <a:solidFill>
                  <a:srgbClr val="0000CC"/>
                </a:solidFill>
                <a:latin typeface="Preeti" pitchFamily="2" charset="0"/>
              </a:rPr>
              <a:t>\</a:t>
            </a:r>
            <a:r>
              <a:rPr lang="en-US" sz="3600" b="1" dirty="0" err="1">
                <a:solidFill>
                  <a:srgbClr val="0000CC"/>
                </a:solidFill>
                <a:latin typeface="Preeti" pitchFamily="2" charset="0"/>
              </a:rPr>
              <a:t>gf</a:t>
            </a:r>
            <a:r>
              <a:rPr lang="en-US" sz="3600" b="1" dirty="0">
                <a:solidFill>
                  <a:srgbClr val="0000CC"/>
                </a:solidFill>
                <a:latin typeface="Preeti" pitchFamily="2" charset="0"/>
              </a:rPr>
              <a:t>] </a:t>
            </a:r>
            <a:r>
              <a:rPr lang="en-US" sz="3600" b="1" dirty="0" err="1">
                <a:solidFill>
                  <a:srgbClr val="0000CC"/>
                </a:solidFill>
                <a:latin typeface="Preeti" pitchFamily="2" charset="0"/>
              </a:rPr>
              <a:t>df</a:t>
            </a:r>
            <a:r>
              <a:rPr lang="en-US" sz="3600" b="1" dirty="0">
                <a:solidFill>
                  <a:srgbClr val="0000CC"/>
                </a:solidFill>
                <a:latin typeface="Preeti" pitchFamily="2" charset="0"/>
              </a:rPr>
              <a:t>]</a:t>
            </a:r>
            <a:r>
              <a:rPr lang="en-US" sz="3600" b="1" dirty="0" err="1">
                <a:solidFill>
                  <a:srgbClr val="0000CC"/>
                </a:solidFill>
                <a:latin typeface="Preeti" pitchFamily="2" charset="0"/>
              </a:rPr>
              <a:t>afOn</a:t>
            </a:r>
            <a:r>
              <a:rPr lang="en-US" sz="3600" b="1" dirty="0">
                <a:solidFill>
                  <a:srgbClr val="0000CC"/>
                </a:solidFill>
                <a:latin typeface="Preeti" pitchFamily="2" charset="0"/>
              </a:rPr>
              <a:t> / </a:t>
            </a:r>
            <a:r>
              <a:rPr lang="en-US" sz="3600" b="1" dirty="0" err="1">
                <a:solidFill>
                  <a:srgbClr val="0000CC"/>
                </a:solidFill>
                <a:latin typeface="Preeti" pitchFamily="2" charset="0"/>
              </a:rPr>
              <a:t>kl</a:t>
            </a:r>
            <a:r>
              <a:rPr lang="en-US" sz="3600" b="1" dirty="0">
                <a:solidFill>
                  <a:srgbClr val="0000CC"/>
                </a:solidFill>
                <a:latin typeface="Preeti" pitchFamily="2" charset="0"/>
              </a:rPr>
              <a:t>/</a:t>
            </a:r>
            <a:r>
              <a:rPr lang="en-US" sz="3600" b="1" dirty="0" err="1">
                <a:solidFill>
                  <a:srgbClr val="0000CC"/>
                </a:solidFill>
                <a:latin typeface="Preeti" pitchFamily="2" charset="0"/>
              </a:rPr>
              <a:t>ro</a:t>
            </a:r>
            <a:r>
              <a:rPr lang="en-US" sz="3600" b="1" dirty="0">
                <a:solidFill>
                  <a:srgbClr val="0000CC"/>
                </a:solidFill>
                <a:latin typeface="Preeti" pitchFamily="2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Preeti" pitchFamily="2" charset="0"/>
              </a:rPr>
              <a:t>kqdf</a:t>
            </a:r>
            <a:r>
              <a:rPr lang="en-US" sz="3600" b="1" dirty="0">
                <a:solidFill>
                  <a:srgbClr val="0000CC"/>
                </a:solidFill>
                <a:latin typeface="Preeti" pitchFamily="2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Preeti" pitchFamily="2" charset="0"/>
              </a:rPr>
              <a:t>v'nfpg</a:t>
            </a:r>
            <a:r>
              <a:rPr lang="en-US" sz="3600" b="1" dirty="0">
                <a:solidFill>
                  <a:srgbClr val="0000CC"/>
                </a:solidFill>
                <a:latin typeface="Preeti" pitchFamily="2" charset="0"/>
              </a:rPr>
              <a:t>]</a:t>
            </a:r>
            <a:endParaRPr lang="en-US" sz="2800" b="1" dirty="0">
              <a:solidFill>
                <a:srgbClr val="0000CC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571CCB-6578-4083-8988-31BEA43CDFB7}" type="datetime1">
              <a:rPr lang="en-US" smtClean="0"/>
              <a:pPr>
                <a:defRPr/>
              </a:pPr>
              <a:t>1/14/25</a:t>
            </a:fld>
            <a:endParaRPr lang="en-US" dirty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A45E8D-15DA-7653-BD79-F0A88570A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63918" y="6878639"/>
            <a:ext cx="529133" cy="481318"/>
          </a:xfrm>
        </p:spPr>
        <p:txBody>
          <a:bodyPr/>
          <a:lstStyle/>
          <a:p>
            <a:pPr>
              <a:defRPr/>
            </a:pPr>
            <a:fld id="{2B003ADD-E60D-487A-83F6-1D32D98F018F}" type="slidenum">
              <a:rPr lang="en-US" sz="1400" smtClean="0"/>
              <a:pPr>
                <a:defRPr/>
              </a:pPr>
              <a:t>62</a:t>
            </a:fld>
            <a:endParaRPr lang="en-US" sz="14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BA8627B-C9CB-13A7-37F1-10229A059B79}"/>
              </a:ext>
            </a:extLst>
          </p:cNvPr>
          <p:cNvSpPr/>
          <p:nvPr/>
        </p:nvSpPr>
        <p:spPr>
          <a:xfrm>
            <a:off x="911225" y="3313139"/>
            <a:ext cx="407670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000" b="1" dirty="0">
                <a:solidFill>
                  <a:srgbClr val="006600"/>
                </a:solidFill>
                <a:latin typeface="Preeti" pitchFamily="2" charset="0"/>
                <a:cs typeface="Times New Roman" pitchFamily="18" charset="0"/>
              </a:rPr>
              <a:t> </a:t>
            </a:r>
            <a:r>
              <a:rPr lang="en-US" sz="3000" b="1" dirty="0" err="1">
                <a:solidFill>
                  <a:srgbClr val="006600"/>
                </a:solidFill>
                <a:latin typeface="Preeti" pitchFamily="2" charset="0"/>
                <a:cs typeface="Times New Roman" pitchFamily="18" charset="0"/>
              </a:rPr>
              <a:t>gcflQg'xf</a:t>
            </a:r>
            <a:r>
              <a:rPr lang="en-US" sz="3000" b="1" dirty="0">
                <a:solidFill>
                  <a:srgbClr val="006600"/>
                </a:solidFill>
                <a:latin typeface="Preeti" pitchFamily="2" charset="0"/>
                <a:cs typeface="Times New Roman" pitchFamily="18" charset="0"/>
              </a:rPr>
              <a:t>];\ .</a:t>
            </a:r>
            <a:endParaRPr lang="en-US" sz="28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000" b="1" dirty="0">
                <a:solidFill>
                  <a:srgbClr val="3333FF"/>
                </a:solidFill>
                <a:latin typeface="Preeti" pitchFamily="2" charset="0"/>
                <a:cs typeface="Times New Roman" pitchFamily="18" charset="0"/>
              </a:rPr>
              <a:t> </a:t>
            </a:r>
            <a:r>
              <a:rPr lang="en-US" sz="3000" b="1" dirty="0" err="1">
                <a:solidFill>
                  <a:srgbClr val="3333FF"/>
                </a:solidFill>
                <a:latin typeface="Preeti" pitchFamily="2" charset="0"/>
                <a:cs typeface="Times New Roman" pitchFamily="18" charset="0"/>
              </a:rPr>
              <a:t>cfkm'nfO</a:t>
            </a:r>
            <a:r>
              <a:rPr lang="en-US" sz="3000" b="1" dirty="0">
                <a:solidFill>
                  <a:srgbClr val="3333FF"/>
                </a:solidFill>
                <a:latin typeface="Preeti" pitchFamily="2" charset="0"/>
                <a:cs typeface="Times New Roman" pitchFamily="18" charset="0"/>
              </a:rPr>
              <a:t>{ ;'/</a:t>
            </a:r>
            <a:r>
              <a:rPr lang="en-US" sz="3000" b="1" dirty="0" err="1">
                <a:solidFill>
                  <a:srgbClr val="3333FF"/>
                </a:solidFill>
                <a:latin typeface="Preeti" pitchFamily="2" charset="0"/>
                <a:cs typeface="Times New Roman" pitchFamily="18" charset="0"/>
              </a:rPr>
              <a:t>lIft</a:t>
            </a:r>
            <a:r>
              <a:rPr lang="en-US" sz="3000" b="1" dirty="0">
                <a:solidFill>
                  <a:srgbClr val="3333FF"/>
                </a:solidFill>
                <a:latin typeface="Preeti" pitchFamily="2" charset="0"/>
                <a:cs typeface="Times New Roman" pitchFamily="18" charset="0"/>
              </a:rPr>
              <a:t> /</a:t>
            </a:r>
            <a:r>
              <a:rPr lang="en-US" sz="3000" b="1" dirty="0" err="1">
                <a:solidFill>
                  <a:srgbClr val="3333FF"/>
                </a:solidFill>
                <a:latin typeface="Preeti" pitchFamily="2" charset="0"/>
                <a:cs typeface="Times New Roman" pitchFamily="18" charset="0"/>
              </a:rPr>
              <a:t>fVg'xf</a:t>
            </a:r>
            <a:r>
              <a:rPr lang="en-US" sz="3000" b="1" dirty="0">
                <a:solidFill>
                  <a:srgbClr val="3333FF"/>
                </a:solidFill>
                <a:latin typeface="Preeti" pitchFamily="2" charset="0"/>
                <a:cs typeface="Times New Roman" pitchFamily="18" charset="0"/>
              </a:rPr>
              <a:t>];\ .</a:t>
            </a:r>
            <a:endParaRPr lang="en-US" sz="2800" b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000" b="1" dirty="0">
                <a:latin typeface="Preeti" pitchFamily="2" charset="0"/>
                <a:cs typeface="Times New Roman" pitchFamily="18" charset="0"/>
              </a:rPr>
              <a:t> </a:t>
            </a:r>
            <a:r>
              <a:rPr lang="en-US" sz="3000" b="1" dirty="0" err="1">
                <a:latin typeface="Preeti" pitchFamily="2" charset="0"/>
                <a:cs typeface="Times New Roman" pitchFamily="18" charset="0"/>
              </a:rPr>
              <a:t>sDkg</a:t>
            </a:r>
            <a:r>
              <a:rPr lang="en-US" sz="3000" b="1" dirty="0">
                <a:latin typeface="Preeti" pitchFamily="2" charset="0"/>
                <a:cs typeface="Times New Roman" pitchFamily="18" charset="0"/>
              </a:rPr>
              <a:t> g/f]</a:t>
            </a:r>
            <a:r>
              <a:rPr lang="en-US" sz="3000" b="1" dirty="0" err="1">
                <a:latin typeface="Preeti" pitchFamily="2" charset="0"/>
                <a:cs typeface="Times New Roman" pitchFamily="18" charset="0"/>
              </a:rPr>
              <a:t>lsP</a:t>
            </a:r>
            <a:r>
              <a:rPr lang="en-US" sz="3000" b="1" dirty="0">
                <a:latin typeface="Preeti" pitchFamily="2" charset="0"/>
                <a:cs typeface="Times New Roman" pitchFamily="18" charset="0"/>
              </a:rPr>
              <a:t> ;Dd </a:t>
            </a:r>
            <a:r>
              <a:rPr lang="en-US" sz="3200" b="1" dirty="0">
                <a:latin typeface="Preeti" pitchFamily="2" charset="0"/>
                <a:cs typeface="Times New Roman" pitchFamily="18" charset="0"/>
              </a:rPr>
              <a:t>“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3F'8f 6]</a:t>
            </a:r>
            <a:r>
              <a:rPr lang="en-US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sL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 uF'8'NsL, </a:t>
            </a:r>
            <a:r>
              <a:rPr lang="en-US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cf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]t </a:t>
            </a:r>
            <a:r>
              <a:rPr lang="en-US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nfuL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 ;</a:t>
            </a:r>
            <a:r>
              <a:rPr lang="en-US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dft</a:t>
            </a:r>
            <a:r>
              <a:rPr lang="en-US" sz="3200" b="1" dirty="0">
                <a:latin typeface="Preeti" pitchFamily="2" charset="0"/>
                <a:cs typeface="Times New Roman" pitchFamily="18" charset="0"/>
              </a:rPr>
              <a:t>” </a:t>
            </a:r>
            <a:r>
              <a:rPr lang="en-US" sz="3000" b="1" dirty="0">
                <a:latin typeface="Preeti" pitchFamily="2" charset="0"/>
                <a:cs typeface="Times New Roman" pitchFamily="18" charset="0"/>
              </a:rPr>
              <a:t>sf] </a:t>
            </a:r>
            <a:r>
              <a:rPr lang="en-US" sz="3000" b="1" dirty="0" err="1">
                <a:latin typeface="Preeti" pitchFamily="2" charset="0"/>
                <a:cs typeface="Times New Roman" pitchFamily="18" charset="0"/>
              </a:rPr>
              <a:t>cj:yfdf</a:t>
            </a:r>
            <a:r>
              <a:rPr lang="en-US" sz="3000" b="1" dirty="0">
                <a:latin typeface="Preeti" pitchFamily="2" charset="0"/>
                <a:cs typeface="Times New Roman" pitchFamily="18" charset="0"/>
              </a:rPr>
              <a:t> /</a:t>
            </a:r>
            <a:r>
              <a:rPr lang="en-US" sz="3000" b="1" dirty="0" err="1">
                <a:latin typeface="Preeti" pitchFamily="2" charset="0"/>
                <a:cs typeface="Times New Roman" pitchFamily="18" charset="0"/>
              </a:rPr>
              <a:t>xg'xf</a:t>
            </a:r>
            <a:r>
              <a:rPr lang="en-US" sz="3000" b="1" dirty="0">
                <a:latin typeface="Preeti" pitchFamily="2" charset="0"/>
                <a:cs typeface="Times New Roman" pitchFamily="18" charset="0"/>
              </a:rPr>
              <a:t>];\ 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ACAB60C-B00D-1C22-0F01-0AA81D437A05}"/>
              </a:ext>
            </a:extLst>
          </p:cNvPr>
          <p:cNvSpPr txBox="1">
            <a:spLocks/>
          </p:cNvSpPr>
          <p:nvPr/>
        </p:nvSpPr>
        <p:spPr bwMode="auto">
          <a:xfrm>
            <a:off x="1553119" y="7109134"/>
            <a:ext cx="7582399" cy="250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rgbClr val="0000CC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1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1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1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1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1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1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1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1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dirty="0" err="1">
                <a:latin typeface="Preeti" pitchFamily="2" charset="0"/>
              </a:rPr>
              <a:t>e"sDkLo</a:t>
            </a:r>
            <a:r>
              <a:rPr lang="en-US" dirty="0">
                <a:latin typeface="Preeti" pitchFamily="2" charset="0"/>
              </a:rPr>
              <a:t> hf]</a:t>
            </a:r>
            <a:r>
              <a:rPr lang="en-US" dirty="0" err="1">
                <a:latin typeface="Preeti" pitchFamily="2" charset="0"/>
              </a:rPr>
              <a:t>lvd</a:t>
            </a:r>
            <a:r>
              <a:rPr lang="en-US" dirty="0">
                <a:latin typeface="Preeti" pitchFamily="2" charset="0"/>
              </a:rPr>
              <a:t> </a:t>
            </a:r>
            <a:r>
              <a:rPr lang="en-US" dirty="0" err="1">
                <a:latin typeface="Preeti" pitchFamily="2" charset="0"/>
              </a:rPr>
              <a:t>Go"gLs</a:t>
            </a:r>
            <a:r>
              <a:rPr lang="en-US" dirty="0">
                <a:latin typeface="Preeti" pitchFamily="2" charset="0"/>
              </a:rPr>
              <a:t>/0f </a:t>
            </a:r>
            <a:r>
              <a:rPr lang="en-US" dirty="0" err="1">
                <a:latin typeface="Preeti" pitchFamily="2" charset="0"/>
              </a:rPr>
              <a:t>tyf</a:t>
            </a:r>
            <a:r>
              <a:rPr lang="en-US" dirty="0">
                <a:latin typeface="Preeti" pitchFamily="2" charset="0"/>
              </a:rPr>
              <a:t> </a:t>
            </a:r>
            <a:r>
              <a:rPr lang="en-US" dirty="0" err="1">
                <a:latin typeface="Preeti" pitchFamily="2" charset="0"/>
              </a:rPr>
              <a:t>k"j</a:t>
            </a:r>
            <a:r>
              <a:rPr lang="en-US" dirty="0">
                <a:latin typeface="Preeti" pitchFamily="2" charset="0"/>
              </a:rPr>
              <a:t>{</a:t>
            </a:r>
            <a:r>
              <a:rPr lang="en-US" dirty="0" err="1">
                <a:latin typeface="Preeti" pitchFamily="2" charset="0"/>
              </a:rPr>
              <a:t>tof</a:t>
            </a:r>
            <a:r>
              <a:rPr lang="en-US" dirty="0">
                <a:latin typeface="Preeti" pitchFamily="2" charset="0"/>
              </a:rPr>
              <a:t>/L</a:t>
            </a:r>
          </a:p>
        </p:txBody>
      </p:sp>
      <p:pic>
        <p:nvPicPr>
          <p:cNvPr id="2" name="Picture 5" descr="scan0014">
            <a:extLst>
              <a:ext uri="{FF2B5EF4-FFF2-40B4-BE49-F238E27FC236}">
                <a16:creationId xmlns:a16="http://schemas.microsoft.com/office/drawing/2014/main" id="{70179ADE-6FB9-2E4D-1734-CF0AAEB3CA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925" y="1511300"/>
            <a:ext cx="2760663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 descr="kose copy">
            <a:extLst>
              <a:ext uri="{FF2B5EF4-FFF2-40B4-BE49-F238E27FC236}">
                <a16:creationId xmlns:a16="http://schemas.microsoft.com/office/drawing/2014/main" id="{E1BB2074-BE30-4E0F-CE09-E5F2582ADD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39"/>
          <a:stretch>
            <a:fillRect/>
          </a:stretch>
        </p:blipFill>
        <p:spPr bwMode="auto">
          <a:xfrm>
            <a:off x="8297863" y="1258888"/>
            <a:ext cx="2301875" cy="2265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7" descr="sofa copy">
            <a:extLst>
              <a:ext uri="{FF2B5EF4-FFF2-40B4-BE49-F238E27FC236}">
                <a16:creationId xmlns:a16="http://schemas.microsoft.com/office/drawing/2014/main" id="{161C74BB-274B-17A5-C6E7-EB0B0C82EA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713" y="3167063"/>
            <a:ext cx="2760662" cy="195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compli copy">
            <a:extLst>
              <a:ext uri="{FF2B5EF4-FFF2-40B4-BE49-F238E27FC236}">
                <a16:creationId xmlns:a16="http://schemas.microsoft.com/office/drawing/2014/main" id="{1E53D81B-93DC-34AD-0319-34BABF5DDB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3575" y="3441700"/>
            <a:ext cx="2405063" cy="195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9" descr="DC inside wall">
            <a:extLst>
              <a:ext uri="{FF2B5EF4-FFF2-40B4-BE49-F238E27FC236}">
                <a16:creationId xmlns:a16="http://schemas.microsoft.com/office/drawing/2014/main" id="{3DC03C4F-AD87-F30F-186F-07075F323D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5287963"/>
            <a:ext cx="2227263" cy="170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D13269A-48FC-A0C6-46FB-49E8E7C928A6}"/>
              </a:ext>
            </a:extLst>
          </p:cNvPr>
          <p:cNvSpPr txBox="1"/>
          <p:nvPr/>
        </p:nvSpPr>
        <p:spPr>
          <a:xfrm>
            <a:off x="2524919" y="437220"/>
            <a:ext cx="77681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042988" eaLnBrk="0" hangingPunct="0">
              <a:buNone/>
              <a:defRPr/>
            </a:pPr>
            <a:r>
              <a:rPr lang="en-US" sz="4800" b="1" dirty="0" err="1">
                <a:solidFill>
                  <a:srgbClr val="008000"/>
                </a:solidFill>
                <a:latin typeface="Preeti" pitchFamily="2" charset="0"/>
                <a:cs typeface="Times New Roman" pitchFamily="18" charset="0"/>
              </a:rPr>
              <a:t>e"sDk</a:t>
            </a:r>
            <a:r>
              <a:rPr lang="en-US" sz="4800" b="1" dirty="0">
                <a:solidFill>
                  <a:srgbClr val="008000"/>
                </a:solidFill>
                <a:latin typeface="Preeti" pitchFamily="2" charset="0"/>
                <a:cs typeface="Times New Roman" pitchFamily="18" charset="0"/>
              </a:rPr>
              <a:t> </a:t>
            </a:r>
            <a:r>
              <a:rPr lang="en-US" sz="4800" b="1" dirty="0" err="1">
                <a:solidFill>
                  <a:srgbClr val="008000"/>
                </a:solidFill>
                <a:latin typeface="Preeti" pitchFamily="2" charset="0"/>
                <a:cs typeface="Times New Roman" pitchFamily="18" charset="0"/>
              </a:rPr>
              <a:t>uO</a:t>
            </a:r>
            <a:r>
              <a:rPr lang="en-US" sz="4800" b="1" dirty="0">
                <a:solidFill>
                  <a:srgbClr val="008000"/>
                </a:solidFill>
                <a:latin typeface="Preeti" pitchFamily="2" charset="0"/>
                <a:cs typeface="Times New Roman" pitchFamily="18" charset="0"/>
              </a:rPr>
              <a:t>/x]sf] a]</a:t>
            </a:r>
            <a:r>
              <a:rPr lang="en-US" sz="4800" b="1" dirty="0" err="1">
                <a:solidFill>
                  <a:srgbClr val="008000"/>
                </a:solidFill>
                <a:latin typeface="Preeti" pitchFamily="2" charset="0"/>
                <a:cs typeface="Times New Roman" pitchFamily="18" charset="0"/>
              </a:rPr>
              <a:t>nf</a:t>
            </a:r>
            <a:endParaRPr lang="en-US" sz="4800" b="1" dirty="0">
              <a:solidFill>
                <a:srgbClr val="008000"/>
              </a:solidFill>
              <a:latin typeface="Preeti" pitchFamily="2" charset="0"/>
              <a:cs typeface="Times New Roman" pitchFamily="18" charset="0"/>
            </a:endParaRPr>
          </a:p>
        </p:txBody>
      </p:sp>
      <p:sp>
        <p:nvSpPr>
          <p:cNvPr id="16" name="Rectangle 2">
            <a:extLst>
              <a:ext uri="{FF2B5EF4-FFF2-40B4-BE49-F238E27FC236}">
                <a16:creationId xmlns:a16="http://schemas.microsoft.com/office/drawing/2014/main" id="{51CABDBA-CC21-69E7-E460-DDC7949A165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11597" y="2435635"/>
            <a:ext cx="4291807" cy="886057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</a:bodyPr>
          <a:lstStyle/>
          <a:p>
            <a:pPr algn="l">
              <a:defRPr/>
            </a:pPr>
            <a:r>
              <a:rPr lang="en-US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3/</a:t>
            </a:r>
            <a:r>
              <a:rPr lang="en-US" dirty="0" err="1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leq</a:t>
            </a:r>
            <a:r>
              <a:rPr lang="en-US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 x'g'x'G5 </a:t>
            </a:r>
            <a:r>
              <a:rPr lang="en-US" dirty="0" err="1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eg</a:t>
            </a:r>
            <a:r>
              <a:rPr lang="en-US" sz="4400" dirty="0">
                <a:solidFill>
                  <a:srgbClr val="333399"/>
                </a:solidFill>
                <a:latin typeface="Preeti" pitchFamily="2" charset="0"/>
                <a:cs typeface="Times New Roman" pitchFamily="18" charset="0"/>
              </a:rPr>
              <a:t>]</a:t>
            </a:r>
            <a:endParaRPr lang="en-US" sz="4400" kern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32884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5F5B43A-B4C9-ABC3-974C-19646B470A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71305" y="2109801"/>
            <a:ext cx="5060949" cy="3943322"/>
          </a:xfrm>
          <a:prstGeom prst="rect">
            <a:avLst/>
          </a:prstGeom>
        </p:spPr>
      </p:pic>
      <p:pic>
        <p:nvPicPr>
          <p:cNvPr id="152583" name="Picture 7"/>
          <p:cNvPicPr>
            <a:picLocks noChangeAspect="1" noChangeArrowheads="1"/>
          </p:cNvPicPr>
          <p:nvPr/>
        </p:nvPicPr>
        <p:blipFill>
          <a:blip r:embed="rId4" cstate="email">
            <a:lum bright="-18000"/>
          </a:blip>
          <a:srcRect l="24406" r="4073"/>
          <a:stretch>
            <a:fillRect/>
          </a:stretch>
        </p:blipFill>
        <p:spPr bwMode="auto">
          <a:xfrm>
            <a:off x="3591719" y="3594055"/>
            <a:ext cx="2723937" cy="33354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606858" y="-166741"/>
            <a:ext cx="7287490" cy="141446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4400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3/ </a:t>
            </a:r>
            <a:r>
              <a:rPr lang="en-US" sz="4400" dirty="0" err="1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aflx</a:t>
            </a:r>
            <a:r>
              <a:rPr lang="en-US" sz="4400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/ x'g'x'G5 </a:t>
            </a:r>
            <a:r>
              <a:rPr lang="en-US" sz="4400" dirty="0" err="1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eg</a:t>
            </a:r>
            <a:r>
              <a:rPr lang="en-US" sz="4800" dirty="0">
                <a:solidFill>
                  <a:srgbClr val="003399"/>
                </a:solidFill>
                <a:latin typeface="Preeti" pitchFamily="2" charset="0"/>
                <a:cs typeface="Mangal" pitchFamily="2"/>
              </a:rPr>
              <a:t>] </a:t>
            </a:r>
            <a:endParaRPr lang="en-US" sz="4800" kern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461" name="Rectangle 3"/>
          <p:cNvSpPr txBox="1">
            <a:spLocks noChangeArrowheads="1"/>
          </p:cNvSpPr>
          <p:nvPr/>
        </p:nvSpPr>
        <p:spPr bwMode="auto">
          <a:xfrm>
            <a:off x="509374" y="1345384"/>
            <a:ext cx="541395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32" tIns="52116" rIns="104232" bIns="52116"/>
          <a:lstStyle/>
          <a:p>
            <a:pPr marL="390872" indent="-390872">
              <a:buFont typeface="Arial" pitchFamily="34" charset="0"/>
              <a:buChar char="•"/>
            </a:pPr>
            <a:endParaRPr lang="en-US" sz="3200" dirty="0">
              <a:solidFill>
                <a:srgbClr val="0000CC"/>
              </a:solidFill>
              <a:latin typeface="Preeti" pitchFamily="2" charset="0"/>
            </a:endParaRPr>
          </a:p>
          <a:p>
            <a:pPr marL="390872" indent="-390872">
              <a:buFont typeface="Arial" pitchFamily="34" charset="0"/>
              <a:buChar char="•"/>
            </a:pPr>
            <a:r>
              <a:rPr lang="en-US" sz="3200" dirty="0" err="1">
                <a:solidFill>
                  <a:srgbClr val="0000CC"/>
                </a:solidFill>
                <a:latin typeface="Preeti" pitchFamily="2" charset="0"/>
              </a:rPr>
              <a:t>glhssf</a:t>
            </a:r>
            <a:r>
              <a:rPr lang="en-US" sz="3200" dirty="0">
                <a:solidFill>
                  <a:srgbClr val="0000CC"/>
                </a:solidFill>
                <a:latin typeface="Preeti" pitchFamily="2" charset="0"/>
              </a:rPr>
              <a:t>] </a:t>
            </a:r>
            <a:r>
              <a:rPr lang="en-US" sz="3200" dirty="0" err="1">
                <a:solidFill>
                  <a:srgbClr val="0000CC"/>
                </a:solidFill>
                <a:latin typeface="Preeti" pitchFamily="2" charset="0"/>
              </a:rPr>
              <a:t>v'nf</a:t>
            </a:r>
            <a:r>
              <a:rPr lang="en-US" sz="3200" dirty="0">
                <a:solidFill>
                  <a:srgbClr val="0000CC"/>
                </a:solidFill>
                <a:latin typeface="Preeti" pitchFamily="2" charset="0"/>
              </a:rPr>
              <a:t> 7fpFdf </a:t>
            </a:r>
            <a:r>
              <a:rPr lang="en-US" sz="3200" dirty="0" err="1">
                <a:solidFill>
                  <a:srgbClr val="0000CC"/>
                </a:solidFill>
                <a:latin typeface="Preeti" pitchFamily="2" charset="0"/>
              </a:rPr>
              <a:t>hfg'xf</a:t>
            </a:r>
            <a:r>
              <a:rPr lang="en-US" sz="3200" dirty="0">
                <a:solidFill>
                  <a:srgbClr val="0000CC"/>
                </a:solidFill>
                <a:latin typeface="Preeti" pitchFamily="2" charset="0"/>
              </a:rPr>
              <a:t>];\ . </a:t>
            </a:r>
            <a:endParaRPr lang="en-US" sz="2800" dirty="0">
              <a:solidFill>
                <a:srgbClr val="0000CC"/>
              </a:solidFill>
              <a:latin typeface="Calibri" pitchFamily="34" charset="0"/>
            </a:endParaRPr>
          </a:p>
          <a:p>
            <a:pPr marL="390872" indent="-390872">
              <a:buFont typeface="Arial" pitchFamily="34" charset="0"/>
              <a:buChar char="•"/>
            </a:pPr>
            <a:r>
              <a:rPr lang="en-US" sz="3200" dirty="0" err="1">
                <a:solidFill>
                  <a:srgbClr val="FF0000"/>
                </a:solidFill>
                <a:latin typeface="Preeti" pitchFamily="2" charset="0"/>
              </a:rPr>
              <a:t>Zfx</a:t>
            </a:r>
            <a:r>
              <a:rPr lang="en-US" sz="3200" dirty="0">
                <a:solidFill>
                  <a:srgbClr val="FF0000"/>
                </a:solidFill>
                <a:latin typeface="Preeti" pitchFamily="2" charset="0"/>
              </a:rPr>
              <a:t>/</a:t>
            </a:r>
            <a:r>
              <a:rPr lang="en-US" sz="3200" dirty="0" err="1">
                <a:solidFill>
                  <a:srgbClr val="FF0000"/>
                </a:solidFill>
                <a:latin typeface="Preeti" pitchFamily="2" charset="0"/>
              </a:rPr>
              <a:t>df</a:t>
            </a:r>
            <a:r>
              <a:rPr lang="en-US" sz="3200" dirty="0">
                <a:solidFill>
                  <a:srgbClr val="FF0000"/>
                </a:solidFill>
                <a:latin typeface="Preeti" pitchFamily="2" charset="0"/>
              </a:rPr>
              <a:t> x'g'x'G5 </a:t>
            </a:r>
            <a:r>
              <a:rPr lang="en-US" sz="3200" dirty="0" err="1">
                <a:solidFill>
                  <a:srgbClr val="FF0000"/>
                </a:solidFill>
                <a:latin typeface="Preeti" pitchFamily="2" charset="0"/>
              </a:rPr>
              <a:t>eg</a:t>
            </a:r>
            <a:r>
              <a:rPr lang="en-US" sz="3200" dirty="0">
                <a:solidFill>
                  <a:srgbClr val="FF0000"/>
                </a:solidFill>
                <a:latin typeface="Preeti" pitchFamily="2" charset="0"/>
              </a:rPr>
              <a:t>] ;Dej </a:t>
            </a:r>
            <a:r>
              <a:rPr lang="en-US" sz="3200" dirty="0" err="1">
                <a:solidFill>
                  <a:srgbClr val="FF0000"/>
                </a:solidFill>
                <a:latin typeface="Preeti" pitchFamily="2" charset="0"/>
              </a:rPr>
              <a:t>eP</a:t>
            </a:r>
            <a:r>
              <a:rPr lang="en-US" sz="3200" dirty="0">
                <a:solidFill>
                  <a:srgbClr val="FF0000"/>
                </a:solidFill>
                <a:latin typeface="Preeti" pitchFamily="2" charset="0"/>
              </a:rPr>
              <a:t> 9f]</a:t>
            </a:r>
            <a:r>
              <a:rPr lang="en-US" sz="3200" dirty="0" err="1">
                <a:solidFill>
                  <a:srgbClr val="FF0000"/>
                </a:solidFill>
                <a:latin typeface="Preeti" pitchFamily="2" charset="0"/>
              </a:rPr>
              <a:t>sfsf</a:t>
            </a:r>
            <a:r>
              <a:rPr lang="en-US" sz="3200" dirty="0">
                <a:solidFill>
                  <a:srgbClr val="FF0000"/>
                </a:solidFill>
                <a:latin typeface="Preeti" pitchFamily="2" charset="0"/>
              </a:rPr>
              <a:t>] rf}s; </a:t>
            </a:r>
            <a:r>
              <a:rPr lang="en-US" sz="3200" dirty="0" err="1">
                <a:solidFill>
                  <a:srgbClr val="FF0000"/>
                </a:solidFill>
                <a:latin typeface="Preeti" pitchFamily="2" charset="0"/>
              </a:rPr>
              <a:t>d'lg</a:t>
            </a:r>
            <a:r>
              <a:rPr lang="en-US" sz="3200" dirty="0">
                <a:solidFill>
                  <a:srgbClr val="FF0000"/>
                </a:solidFill>
                <a:latin typeface="Preeti" pitchFamily="2" charset="0"/>
              </a:rPr>
              <a:t> </a:t>
            </a:r>
            <a:r>
              <a:rPr lang="en-US" sz="3200" dirty="0" err="1">
                <a:solidFill>
                  <a:srgbClr val="FF0000"/>
                </a:solidFill>
                <a:latin typeface="Preeti" pitchFamily="2" charset="0"/>
              </a:rPr>
              <a:t>a:g'xf</a:t>
            </a:r>
            <a:r>
              <a:rPr lang="en-US" sz="3200" dirty="0">
                <a:solidFill>
                  <a:srgbClr val="FF0000"/>
                </a:solidFill>
                <a:latin typeface="Preeti" pitchFamily="2" charset="0"/>
              </a:rPr>
              <a:t>];\ . </a:t>
            </a:r>
            <a:endParaRPr lang="en-US" sz="2800" dirty="0">
              <a:solidFill>
                <a:srgbClr val="FF0000"/>
              </a:solidFill>
              <a:latin typeface="Calibri" pitchFamily="34" charset="0"/>
            </a:endParaRPr>
          </a:p>
          <a:p>
            <a:pPr marL="390872" indent="-390872">
              <a:buFont typeface="Arial" pitchFamily="34" charset="0"/>
              <a:buChar char="•"/>
            </a:pPr>
            <a:r>
              <a:rPr lang="en-US" sz="3200" dirty="0">
                <a:solidFill>
                  <a:srgbClr val="003300"/>
                </a:solidFill>
                <a:latin typeface="Preeti" pitchFamily="2" charset="0"/>
              </a:rPr>
              <a:t>;f3F'/f </a:t>
            </a:r>
            <a:r>
              <a:rPr lang="en-US" sz="3200" dirty="0" err="1">
                <a:solidFill>
                  <a:srgbClr val="003300"/>
                </a:solidFill>
                <a:latin typeface="Preeti" pitchFamily="2" charset="0"/>
              </a:rPr>
              <a:t>uNNfLdf</a:t>
            </a:r>
            <a:r>
              <a:rPr lang="en-US" sz="3200" dirty="0">
                <a:solidFill>
                  <a:srgbClr val="003300"/>
                </a:solidFill>
                <a:latin typeface="Preeti" pitchFamily="2" charset="0"/>
              </a:rPr>
              <a:t> glx8\</a:t>
            </a:r>
            <a:r>
              <a:rPr lang="en-US" sz="3200" dirty="0" err="1">
                <a:solidFill>
                  <a:srgbClr val="003300"/>
                </a:solidFill>
                <a:latin typeface="Preeti" pitchFamily="2" charset="0"/>
              </a:rPr>
              <a:t>g'xf</a:t>
            </a:r>
            <a:r>
              <a:rPr lang="en-US" sz="3200" dirty="0">
                <a:solidFill>
                  <a:srgbClr val="003300"/>
                </a:solidFill>
                <a:latin typeface="Preeti" pitchFamily="2" charset="0"/>
              </a:rPr>
              <a:t>]; . </a:t>
            </a:r>
            <a:endParaRPr lang="en-US" sz="2800" dirty="0">
              <a:solidFill>
                <a:srgbClr val="0033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8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91919" y="1185862"/>
            <a:ext cx="5547762" cy="33984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62719" y="1947862"/>
            <a:ext cx="5410200" cy="464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480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reeti" pitchFamily="2" charset="0"/>
                <a:cs typeface="Mangal" pitchFamily="2"/>
              </a:rPr>
              <a:t>;</a:t>
            </a:r>
            <a:r>
              <a:rPr lang="en-US" sz="4800" dirty="0" err="1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reeti" pitchFamily="2" charset="0"/>
                <a:cs typeface="Mangal" pitchFamily="2"/>
              </a:rPr>
              <a:t>jf</a:t>
            </a:r>
            <a:r>
              <a:rPr lang="en-US" sz="480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reeti" pitchFamily="2" charset="0"/>
                <a:cs typeface="Mangal" pitchFamily="2"/>
              </a:rPr>
              <a:t>/L ;</a:t>
            </a:r>
            <a:r>
              <a:rPr lang="en-US" sz="4800" dirty="0" err="1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reeti" pitchFamily="2" charset="0"/>
                <a:cs typeface="Mangal" pitchFamily="2"/>
              </a:rPr>
              <a:t>fwg</a:t>
            </a:r>
            <a:r>
              <a:rPr lang="en-US" sz="480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reeti" pitchFamily="2" charset="0"/>
                <a:cs typeface="Mangal" pitchFamily="2"/>
              </a:rPr>
              <a:t> </a:t>
            </a:r>
            <a:r>
              <a:rPr lang="en-US" sz="4800" dirty="0" err="1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reeti" pitchFamily="2" charset="0"/>
                <a:cs typeface="Mangal" pitchFamily="2"/>
              </a:rPr>
              <a:t>rnfO</a:t>
            </a:r>
            <a:r>
              <a:rPr lang="en-US" sz="480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reeti" pitchFamily="2" charset="0"/>
                <a:cs typeface="Mangal" pitchFamily="2"/>
              </a:rPr>
              <a:t>/</a:t>
            </a:r>
            <a:r>
              <a:rPr lang="en-US" sz="4800" dirty="0" err="1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reeti" pitchFamily="2" charset="0"/>
                <a:cs typeface="Mangal" pitchFamily="2"/>
              </a:rPr>
              <a:t>xg</a:t>
            </a:r>
            <a:r>
              <a:rPr lang="en-US" sz="480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reeti" pitchFamily="2" charset="0"/>
                <a:cs typeface="Mangal" pitchFamily="2"/>
              </a:rPr>
              <a:t>' </a:t>
            </a:r>
            <a:r>
              <a:rPr lang="en-US" sz="4800" dirty="0" err="1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reeti" pitchFamily="2" charset="0"/>
                <a:cs typeface="Mangal" pitchFamily="2"/>
              </a:rPr>
              <a:t>ePsf</a:t>
            </a:r>
            <a:r>
              <a:rPr lang="en-US" sz="480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reeti" pitchFamily="2" charset="0"/>
                <a:cs typeface="Mangal" pitchFamily="2"/>
              </a:rPr>
              <a:t>] 5 </a:t>
            </a:r>
            <a:r>
              <a:rPr lang="en-US" sz="4800" dirty="0" err="1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reeti" pitchFamily="2" charset="0"/>
                <a:cs typeface="Mangal" pitchFamily="2"/>
              </a:rPr>
              <a:t>eg</a:t>
            </a:r>
            <a:r>
              <a:rPr lang="en-US" sz="480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reeti" pitchFamily="2" charset="0"/>
                <a:cs typeface="Mangal" pitchFamily="2"/>
              </a:rPr>
              <a:t>] </a:t>
            </a:r>
            <a:br>
              <a:rPr lang="en-US" sz="4800" dirty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reeti" pitchFamily="2" charset="0"/>
                <a:cs typeface="Mangal" pitchFamily="2"/>
              </a:rPr>
            </a:br>
            <a:r>
              <a:rPr lang="en-US" dirty="0">
                <a:solidFill>
                  <a:srgbClr val="000000"/>
                </a:solidFill>
                <a:latin typeface="Preeti" pitchFamily="2" charset="0"/>
              </a:rPr>
              <a:t>;</a:t>
            </a:r>
            <a:r>
              <a:rPr lang="en-US" dirty="0" err="1">
                <a:solidFill>
                  <a:srgbClr val="000000"/>
                </a:solidFill>
                <a:latin typeface="Preeti" pitchFamily="2" charset="0"/>
              </a:rPr>
              <a:t>jf</a:t>
            </a:r>
            <a:r>
              <a:rPr lang="en-US" dirty="0">
                <a:solidFill>
                  <a:srgbClr val="000000"/>
                </a:solidFill>
                <a:latin typeface="Preeti" pitchFamily="2" charset="0"/>
              </a:rPr>
              <a:t>/L ;</a:t>
            </a:r>
            <a:r>
              <a:rPr lang="en-US" dirty="0" err="1">
                <a:solidFill>
                  <a:srgbClr val="000000"/>
                </a:solidFill>
                <a:latin typeface="Preeti" pitchFamily="2" charset="0"/>
              </a:rPr>
              <a:t>fwg</a:t>
            </a:r>
            <a:r>
              <a:rPr lang="en-US" dirty="0">
                <a:solidFill>
                  <a:srgbClr val="000000"/>
                </a:solidFill>
                <a:latin typeface="Preeti" pitchFamily="2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Preeti" pitchFamily="2" charset="0"/>
              </a:rPr>
              <a:t>rnfO</a:t>
            </a:r>
            <a:r>
              <a:rPr lang="en-US" dirty="0">
                <a:solidFill>
                  <a:srgbClr val="000000"/>
                </a:solidFill>
                <a:latin typeface="Preeti" pitchFamily="2" charset="0"/>
              </a:rPr>
              <a:t>/x]sf] </a:t>
            </a:r>
            <a:r>
              <a:rPr lang="en-US" dirty="0" err="1">
                <a:solidFill>
                  <a:srgbClr val="000000"/>
                </a:solidFill>
                <a:latin typeface="Preeti" pitchFamily="2" charset="0"/>
              </a:rPr>
              <a:t>eP</a:t>
            </a:r>
            <a:r>
              <a:rPr lang="en-US" dirty="0">
                <a:solidFill>
                  <a:srgbClr val="000000"/>
                </a:solidFill>
                <a:latin typeface="Preeti" pitchFamily="2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Preeti" pitchFamily="2" charset="0"/>
              </a:rPr>
              <a:t>Vofn</a:t>
            </a:r>
            <a:r>
              <a:rPr lang="en-US" dirty="0">
                <a:solidFill>
                  <a:srgbClr val="000000"/>
                </a:solidFill>
                <a:latin typeface="Preeti" pitchFamily="2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Preeti" pitchFamily="2" charset="0"/>
              </a:rPr>
              <a:t>uGf</a:t>
            </a:r>
            <a:r>
              <a:rPr lang="en-US" dirty="0">
                <a:solidFill>
                  <a:srgbClr val="000000"/>
                </a:solidFill>
                <a:latin typeface="Preeti" pitchFamily="2" charset="0"/>
              </a:rPr>
              <a:t>]{ </a:t>
            </a:r>
            <a:br>
              <a:rPr lang="en-US" dirty="0">
                <a:solidFill>
                  <a:srgbClr val="000000"/>
                </a:solidFill>
                <a:latin typeface="Preeti" pitchFamily="2" charset="0"/>
              </a:rPr>
            </a:br>
            <a:r>
              <a:rPr lang="en-US" sz="3600" dirty="0">
                <a:solidFill>
                  <a:srgbClr val="000000"/>
                </a:solidFill>
                <a:latin typeface="Preeti" pitchFamily="2" charset="0"/>
              </a:rPr>
              <a:t>-</a:t>
            </a:r>
            <a:r>
              <a:rPr lang="en-US" sz="3600" dirty="0" err="1">
                <a:solidFill>
                  <a:srgbClr val="000000"/>
                </a:solidFill>
                <a:latin typeface="Preeti" pitchFamily="2" charset="0"/>
              </a:rPr>
              <a:t>xtf</a:t>
            </a:r>
            <a:r>
              <a:rPr lang="en-US" sz="3600" dirty="0">
                <a:solidFill>
                  <a:srgbClr val="000000"/>
                </a:solidFill>
                <a:latin typeface="Preeti" pitchFamily="2" charset="0"/>
              </a:rPr>
              <a:t>/</a:t>
            </a:r>
            <a:r>
              <a:rPr lang="en-US" sz="3600" dirty="0" err="1">
                <a:solidFill>
                  <a:srgbClr val="000000"/>
                </a:solidFill>
                <a:latin typeface="Preeti" pitchFamily="2" charset="0"/>
              </a:rPr>
              <a:t>df</a:t>
            </a:r>
            <a:r>
              <a:rPr lang="en-US" sz="3600" dirty="0">
                <a:solidFill>
                  <a:srgbClr val="000000"/>
                </a:solidFill>
                <a:latin typeface="Preeti" pitchFamily="2" charset="0"/>
              </a:rPr>
              <a:t> g/f]Sg],k'n,6fj/,</a:t>
            </a:r>
            <a:r>
              <a:rPr lang="en-US" sz="3600" dirty="0" err="1">
                <a:solidFill>
                  <a:srgbClr val="000000"/>
                </a:solidFill>
                <a:latin typeface="Preeti" pitchFamily="2" charset="0"/>
              </a:rPr>
              <a:t>cUnf</a:t>
            </a:r>
            <a:r>
              <a:rPr lang="en-US" sz="3600" dirty="0">
                <a:solidFill>
                  <a:srgbClr val="000000"/>
                </a:solidFill>
                <a:latin typeface="Preeti" pitchFamily="2" charset="0"/>
              </a:rPr>
              <a:t> ?v </a:t>
            </a:r>
            <a:r>
              <a:rPr lang="en-US" sz="3600" dirty="0" err="1">
                <a:solidFill>
                  <a:srgbClr val="000000"/>
                </a:solidFill>
                <a:latin typeface="Preeti" pitchFamily="2" charset="0"/>
              </a:rPr>
              <a:t>cUnf</a:t>
            </a:r>
            <a:r>
              <a:rPr lang="en-US" sz="3600" dirty="0">
                <a:solidFill>
                  <a:srgbClr val="000000"/>
                </a:solidFill>
                <a:latin typeface="Preeti" pitchFamily="2" charset="0"/>
              </a:rPr>
              <a:t> ejgaf6 6f9f /</a:t>
            </a:r>
            <a:r>
              <a:rPr lang="en-US" sz="3600" dirty="0" err="1">
                <a:solidFill>
                  <a:srgbClr val="000000"/>
                </a:solidFill>
                <a:latin typeface="Preeti" pitchFamily="2" charset="0"/>
              </a:rPr>
              <a:t>xg</a:t>
            </a:r>
            <a:r>
              <a:rPr lang="en-US" sz="3600" dirty="0">
                <a:solidFill>
                  <a:srgbClr val="000000"/>
                </a:solidFill>
                <a:latin typeface="Preeti" pitchFamily="2" charset="0"/>
              </a:rPr>
              <a:t>]_</a:t>
            </a:r>
            <a:r>
              <a:rPr lang="en-US" sz="2400" dirty="0">
                <a:solidFill>
                  <a:srgbClr val="000000"/>
                </a:solidFill>
                <a:latin typeface="Calibri" pitchFamily="34" charset="0"/>
              </a:rPr>
              <a:t> </a:t>
            </a:r>
            <a:br>
              <a:rPr lang="en-US" sz="6000" dirty="0">
                <a:solidFill>
                  <a:srgbClr val="000000"/>
                </a:solidFill>
                <a:latin typeface="Calibri" pitchFamily="34" charset="0"/>
              </a:rPr>
            </a:br>
            <a:endParaRPr lang="en-US" sz="4800" kern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BB2F49-81A2-4367-ABC2-32864623D9E7}" type="datetime1">
              <a:rPr lang="en-US" smtClean="0"/>
              <a:pPr>
                <a:defRPr/>
              </a:pPr>
              <a:t>1/14/25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96D8BC7-2630-AD1B-AAB1-2FE140EEB3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422" y="4316320"/>
            <a:ext cx="3166630" cy="25623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239420" y="1533134"/>
            <a:ext cx="4495800" cy="9144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</a:bodyPr>
          <a:lstStyle/>
          <a:p>
            <a:pPr algn="l"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3/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leq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 x'g'x'G5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eg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,]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381919" y="4268885"/>
            <a:ext cx="5701630" cy="2590800"/>
          </a:xfrm>
        </p:spPr>
        <p:txBody>
          <a:bodyPr>
            <a:noAutofit/>
          </a:bodyPr>
          <a:lstStyle/>
          <a:p>
            <a:pPr>
              <a:spcBef>
                <a:spcPts val="684"/>
              </a:spcBef>
              <a:defRPr/>
            </a:pPr>
            <a:r>
              <a:rPr lang="en-US" dirty="0" err="1">
                <a:solidFill>
                  <a:srgbClr val="FF0000"/>
                </a:solidFill>
                <a:latin typeface="Preeti" pitchFamily="2" charset="0"/>
                <a:cs typeface="Times New Roman" pitchFamily="18" charset="0"/>
              </a:rPr>
              <a:t>cflQg</a:t>
            </a:r>
            <a:r>
              <a:rPr lang="en-US" dirty="0">
                <a:solidFill>
                  <a:srgbClr val="FF0000"/>
                </a:solidFill>
                <a:latin typeface="Preeti" pitchFamily="2" charset="0"/>
                <a:cs typeface="Times New Roman" pitchFamily="18" charset="0"/>
              </a:rPr>
              <a:t>] / </a:t>
            </a:r>
            <a:r>
              <a:rPr lang="en-US" dirty="0" err="1">
                <a:solidFill>
                  <a:srgbClr val="FF0000"/>
                </a:solidFill>
                <a:latin typeface="Preeti" pitchFamily="2" charset="0"/>
                <a:cs typeface="Times New Roman" pitchFamily="18" charset="0"/>
              </a:rPr>
              <a:t>lrRrfpgfn</a:t>
            </a:r>
            <a:r>
              <a:rPr lang="en-US" dirty="0">
                <a:solidFill>
                  <a:srgbClr val="FF0000"/>
                </a:solidFill>
                <a:latin typeface="Preeti" pitchFamily="2" charset="0"/>
                <a:cs typeface="Times New Roman" pitchFamily="18" charset="0"/>
              </a:rPr>
              <a:t>] rf8} yflsG5</a:t>
            </a:r>
            <a:r>
              <a:rPr lang="en-US" dirty="0">
                <a:solidFill>
                  <a:srgbClr val="FF0000"/>
                </a:solidFill>
                <a:cs typeface="Times New Roman" pitchFamily="18" charset="0"/>
              </a:rPr>
              <a:t> /</a:t>
            </a:r>
            <a:r>
              <a:rPr lang="en-US" dirty="0" err="1">
                <a:solidFill>
                  <a:srgbClr val="FF0000"/>
                </a:solidFill>
                <a:latin typeface="Preeti" pitchFamily="2" charset="0"/>
                <a:cs typeface="Times New Roman" pitchFamily="18" charset="0"/>
              </a:rPr>
              <a:t>sDhf</a:t>
            </a:r>
            <a:r>
              <a:rPr lang="en-US" dirty="0">
                <a:solidFill>
                  <a:srgbClr val="FF0000"/>
                </a:solidFill>
                <a:latin typeface="Preeti" pitchFamily="2" charset="0"/>
                <a:cs typeface="Times New Roman" pitchFamily="18" charset="0"/>
              </a:rPr>
              <a:t>]/ eOG5 .</a:t>
            </a:r>
            <a:endParaRPr lang="en-US" dirty="0">
              <a:solidFill>
                <a:srgbClr val="FF0000"/>
              </a:solidFill>
              <a:cs typeface="Times New Roman" pitchFamily="18" charset="0"/>
            </a:endParaRPr>
          </a:p>
          <a:p>
            <a:pPr>
              <a:spcBef>
                <a:spcPts val="684"/>
              </a:spcBef>
              <a:defRPr/>
            </a:pPr>
            <a:r>
              <a:rPr lang="en-US" dirty="0">
                <a:latin typeface="Preeti" pitchFamily="2" charset="0"/>
                <a:cs typeface="Times New Roman" pitchFamily="18" charset="0"/>
              </a:rPr>
              <a:t>p4f/ </a:t>
            </a:r>
            <a:r>
              <a:rPr lang="en-US" dirty="0" err="1">
                <a:latin typeface="Preeti" pitchFamily="2" charset="0"/>
                <a:cs typeface="Times New Roman" pitchFamily="18" charset="0"/>
              </a:rPr>
              <a:t>stf</a:t>
            </a:r>
            <a:r>
              <a:rPr lang="en-US" dirty="0">
                <a:latin typeface="Preeti" pitchFamily="2" charset="0"/>
                <a:cs typeface="Times New Roman" pitchFamily="18" charset="0"/>
              </a:rPr>
              <a:t>{</a:t>
            </a:r>
            <a:r>
              <a:rPr lang="en-US" dirty="0" err="1">
                <a:latin typeface="Preeti" pitchFamily="2" charset="0"/>
                <a:cs typeface="Times New Roman" pitchFamily="18" charset="0"/>
              </a:rPr>
              <a:t>sf</a:t>
            </a:r>
            <a:r>
              <a:rPr lang="en-US" dirty="0">
                <a:latin typeface="Preeti" pitchFamily="2" charset="0"/>
                <a:cs typeface="Times New Roman" pitchFamily="18" charset="0"/>
              </a:rPr>
              <a:t>] ;+s]</a:t>
            </a:r>
            <a:r>
              <a:rPr lang="en-US" dirty="0" err="1">
                <a:latin typeface="Preeti" pitchFamily="2" charset="0"/>
                <a:cs typeface="Times New Roman" pitchFamily="18" charset="0"/>
              </a:rPr>
              <a:t>tsf</a:t>
            </a:r>
            <a:r>
              <a:rPr lang="en-US" dirty="0">
                <a:latin typeface="Preeti" pitchFamily="2" charset="0"/>
                <a:cs typeface="Times New Roman" pitchFamily="18" charset="0"/>
              </a:rPr>
              <a:t>] </a:t>
            </a:r>
            <a:r>
              <a:rPr lang="en-US" dirty="0" err="1">
                <a:latin typeface="Preeti" pitchFamily="2" charset="0"/>
                <a:cs typeface="Times New Roman" pitchFamily="18" charset="0"/>
              </a:rPr>
              <a:t>k|ltIff</a:t>
            </a:r>
            <a:r>
              <a:rPr lang="en-US" dirty="0">
                <a:latin typeface="Preeti" pitchFamily="2" charset="0"/>
                <a:cs typeface="Times New Roman" pitchFamily="18" charset="0"/>
              </a:rPr>
              <a:t> </a:t>
            </a:r>
            <a:r>
              <a:rPr lang="en-US" dirty="0" err="1">
                <a:latin typeface="Preeti" pitchFamily="2" charset="0"/>
                <a:cs typeface="Times New Roman" pitchFamily="18" charset="0"/>
              </a:rPr>
              <a:t>ug</a:t>
            </a:r>
            <a:r>
              <a:rPr lang="en-US" dirty="0">
                <a:latin typeface="Preeti" pitchFamily="2" charset="0"/>
                <a:cs typeface="Times New Roman" pitchFamily="18" charset="0"/>
              </a:rPr>
              <a:t>]{ / l;6Lsf] ;</a:t>
            </a:r>
            <a:r>
              <a:rPr lang="en-US" dirty="0" err="1">
                <a:latin typeface="Preeti" pitchFamily="2" charset="0"/>
                <a:cs typeface="Times New Roman" pitchFamily="18" charset="0"/>
              </a:rPr>
              <a:t>xfotfn</a:t>
            </a:r>
            <a:r>
              <a:rPr lang="en-US" dirty="0">
                <a:latin typeface="Preeti" pitchFamily="2" charset="0"/>
                <a:cs typeface="Times New Roman" pitchFamily="18" charset="0"/>
              </a:rPr>
              <a:t>] </a:t>
            </a:r>
            <a:r>
              <a:rPr lang="en-US" dirty="0" err="1">
                <a:latin typeface="Preeti" pitchFamily="2" charset="0"/>
                <a:cs typeface="Times New Roman" pitchFamily="18" charset="0"/>
              </a:rPr>
              <a:t>cfkm</a:t>
            </a:r>
            <a:r>
              <a:rPr lang="en-US" dirty="0">
                <a:latin typeface="Preeti" pitchFamily="2" charset="0"/>
                <a:cs typeface="Times New Roman" pitchFamily="18" charset="0"/>
              </a:rPr>
              <a:t>' /x]</a:t>
            </a:r>
            <a:r>
              <a:rPr lang="en-US" dirty="0" err="1">
                <a:latin typeface="Preeti" pitchFamily="2" charset="0"/>
                <a:cs typeface="Times New Roman" pitchFamily="18" charset="0"/>
              </a:rPr>
              <a:t>sf</a:t>
            </a:r>
            <a:r>
              <a:rPr lang="en-US" dirty="0">
                <a:latin typeface="Preeti" pitchFamily="2" charset="0"/>
                <a:cs typeface="Times New Roman" pitchFamily="18" charset="0"/>
              </a:rPr>
              <a:t>] </a:t>
            </a:r>
            <a:r>
              <a:rPr lang="en-US" dirty="0" err="1">
                <a:latin typeface="Preeti" pitchFamily="2" charset="0"/>
                <a:cs typeface="Times New Roman" pitchFamily="18" charset="0"/>
              </a:rPr>
              <a:t>yfxf</a:t>
            </a:r>
            <a:r>
              <a:rPr lang="en-US" dirty="0">
                <a:latin typeface="Preeti" pitchFamily="2" charset="0"/>
                <a:cs typeface="Times New Roman" pitchFamily="18" charset="0"/>
              </a:rPr>
              <a:t> </a:t>
            </a:r>
            <a:r>
              <a:rPr lang="en-US" dirty="0" err="1">
                <a:latin typeface="Preeti" pitchFamily="2" charset="0"/>
                <a:cs typeface="Times New Roman" pitchFamily="18" charset="0"/>
              </a:rPr>
              <a:t>lbg</a:t>
            </a:r>
            <a:r>
              <a:rPr lang="en-US" dirty="0">
                <a:latin typeface="Preeti" pitchFamily="2" charset="0"/>
                <a:cs typeface="Times New Roman" pitchFamily="18" charset="0"/>
              </a:rPr>
              <a:t>]</a:t>
            </a:r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4201320" y="2375433"/>
            <a:ext cx="6106319" cy="1091036"/>
          </a:xfrm>
          <a:prstGeom prst="rect">
            <a:avLst/>
          </a:prstGeom>
        </p:spPr>
        <p:txBody>
          <a:bodyPr lIns="0" tIns="0" rIns="0" bIns="0"/>
          <a:lstStyle/>
          <a:p>
            <a:pPr marL="390872" indent="-390872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 err="1">
                <a:solidFill>
                  <a:srgbClr val="0000CC"/>
                </a:solidFill>
                <a:latin typeface="Preeti" pitchFamily="2" charset="0"/>
                <a:cs typeface="Times New Roman" pitchFamily="18" charset="0"/>
              </a:rPr>
              <a:t>zfGt</a:t>
            </a:r>
            <a:r>
              <a:rPr lang="en-US" sz="3200" dirty="0">
                <a:solidFill>
                  <a:srgbClr val="0000CC"/>
                </a:solidFill>
                <a:latin typeface="Preeti" pitchFamily="2" charset="0"/>
                <a:cs typeface="Times New Roman" pitchFamily="18" charset="0"/>
              </a:rPr>
              <a:t> /</a:t>
            </a:r>
            <a:r>
              <a:rPr lang="en-US" sz="3200" dirty="0" err="1">
                <a:solidFill>
                  <a:srgbClr val="0000CC"/>
                </a:solidFill>
                <a:latin typeface="Preeti" pitchFamily="2" charset="0"/>
                <a:cs typeface="Times New Roman" pitchFamily="18" charset="0"/>
              </a:rPr>
              <a:t>Xg</a:t>
            </a:r>
            <a:r>
              <a:rPr lang="en-US" sz="3200" dirty="0">
                <a:solidFill>
                  <a:srgbClr val="0000CC"/>
                </a:solidFill>
                <a:latin typeface="Preeti" pitchFamily="2" charset="0"/>
                <a:cs typeface="Times New Roman" pitchFamily="18" charset="0"/>
              </a:rPr>
              <a:t>], </a:t>
            </a:r>
            <a:r>
              <a:rPr lang="en-US" sz="3200" dirty="0" err="1">
                <a:solidFill>
                  <a:srgbClr val="0000CC"/>
                </a:solidFill>
                <a:latin typeface="Preeti" pitchFamily="2" charset="0"/>
                <a:cs typeface="Times New Roman" pitchFamily="18" charset="0"/>
              </a:rPr>
              <a:t>nfdf</a:t>
            </a:r>
            <a:r>
              <a:rPr lang="en-US" sz="3200" dirty="0">
                <a:solidFill>
                  <a:srgbClr val="0000CC"/>
                </a:solidFill>
                <a:latin typeface="Preeti" pitchFamily="2" charset="0"/>
                <a:cs typeface="Times New Roman" pitchFamily="18" charset="0"/>
              </a:rPr>
              <a:t>] </a:t>
            </a:r>
            <a:r>
              <a:rPr lang="en-US" sz="3200" dirty="0" err="1">
                <a:solidFill>
                  <a:srgbClr val="0000CC"/>
                </a:solidFill>
                <a:latin typeface="Preeti" pitchFamily="2" charset="0"/>
                <a:cs typeface="Times New Roman" pitchFamily="18" charset="0"/>
              </a:rPr>
              <a:t>Zjf</a:t>
            </a:r>
            <a:r>
              <a:rPr lang="en-US" sz="3200" dirty="0">
                <a:solidFill>
                  <a:srgbClr val="0000CC"/>
                </a:solidFill>
                <a:latin typeface="Preeti" pitchFamily="2" charset="0"/>
                <a:cs typeface="Times New Roman" pitchFamily="18" charset="0"/>
              </a:rPr>
              <a:t>; </a:t>
            </a:r>
            <a:r>
              <a:rPr lang="en-US" sz="3200" dirty="0" err="1">
                <a:solidFill>
                  <a:srgbClr val="0000CC"/>
                </a:solidFill>
                <a:latin typeface="Preeti" pitchFamily="2" charset="0"/>
                <a:cs typeface="Times New Roman" pitchFamily="18" charset="0"/>
              </a:rPr>
              <a:t>lng</a:t>
            </a:r>
            <a:r>
              <a:rPr lang="en-US" sz="3200" dirty="0">
                <a:solidFill>
                  <a:srgbClr val="0000CC"/>
                </a:solidFill>
                <a:latin typeface="Preeti" pitchFamily="2" charset="0"/>
                <a:cs typeface="Times New Roman" pitchFamily="18" charset="0"/>
              </a:rPr>
              <a:t>] / </a:t>
            </a:r>
            <a:r>
              <a:rPr lang="en-US" sz="3200" dirty="0" err="1">
                <a:solidFill>
                  <a:srgbClr val="0000CC"/>
                </a:solidFill>
                <a:latin typeface="Preeti" pitchFamily="2" charset="0"/>
                <a:cs typeface="Times New Roman" pitchFamily="18" charset="0"/>
              </a:rPr>
              <a:t>cfkm</a:t>
            </a:r>
            <a:r>
              <a:rPr lang="en-US" sz="3200" dirty="0">
                <a:solidFill>
                  <a:srgbClr val="0000CC"/>
                </a:solidFill>
                <a:latin typeface="Preeti" pitchFamily="2" charset="0"/>
                <a:cs typeface="Times New Roman" pitchFamily="18" charset="0"/>
              </a:rPr>
              <a:t>' </a:t>
            </a:r>
            <a:r>
              <a:rPr lang="en-US" sz="3200" dirty="0" err="1">
                <a:solidFill>
                  <a:srgbClr val="0000CC"/>
                </a:solidFill>
                <a:latin typeface="Preeti" pitchFamily="2" charset="0"/>
                <a:cs typeface="Times New Roman" pitchFamily="18" charset="0"/>
              </a:rPr>
              <a:t>afFRg</a:t>
            </a:r>
            <a:r>
              <a:rPr lang="en-US" sz="3200" dirty="0">
                <a:solidFill>
                  <a:srgbClr val="0000CC"/>
                </a:solidFill>
                <a:latin typeface="Preeti" pitchFamily="2" charset="0"/>
                <a:cs typeface="Times New Roman" pitchFamily="18" charset="0"/>
              </a:rPr>
              <a:t>] s'/</a:t>
            </a:r>
            <a:r>
              <a:rPr lang="en-US" sz="3200" dirty="0" err="1">
                <a:solidFill>
                  <a:srgbClr val="0000CC"/>
                </a:solidFill>
                <a:latin typeface="Preeti" pitchFamily="2" charset="0"/>
                <a:cs typeface="Times New Roman" pitchFamily="18" charset="0"/>
              </a:rPr>
              <a:t>fdf</a:t>
            </a:r>
            <a:r>
              <a:rPr lang="en-US" sz="3200" dirty="0">
                <a:solidFill>
                  <a:srgbClr val="0000CC"/>
                </a:solidFill>
                <a:latin typeface="Preeti" pitchFamily="2" charset="0"/>
                <a:cs typeface="Times New Roman" pitchFamily="18" charset="0"/>
              </a:rPr>
              <a:t> </a:t>
            </a:r>
            <a:r>
              <a:rPr lang="en-US" sz="3200" dirty="0" err="1">
                <a:solidFill>
                  <a:srgbClr val="0000CC"/>
                </a:solidFill>
                <a:latin typeface="Preeti" pitchFamily="2" charset="0"/>
                <a:cs typeface="Times New Roman" pitchFamily="18" charset="0"/>
              </a:rPr>
              <a:t>ljZjf</a:t>
            </a:r>
            <a:r>
              <a:rPr lang="en-US" sz="3200" dirty="0">
                <a:solidFill>
                  <a:srgbClr val="0000CC"/>
                </a:solidFill>
                <a:latin typeface="Preeti" pitchFamily="2" charset="0"/>
                <a:cs typeface="Times New Roman" pitchFamily="18" charset="0"/>
              </a:rPr>
              <a:t>; </a:t>
            </a:r>
            <a:r>
              <a:rPr lang="en-US" sz="3200" dirty="0" err="1">
                <a:solidFill>
                  <a:srgbClr val="0000CC"/>
                </a:solidFill>
                <a:latin typeface="Preeti" pitchFamily="2" charset="0"/>
                <a:cs typeface="Times New Roman" pitchFamily="18" charset="0"/>
              </a:rPr>
              <a:t>ug</a:t>
            </a:r>
            <a:r>
              <a:rPr lang="en-US" sz="3200" dirty="0">
                <a:solidFill>
                  <a:srgbClr val="0000CC"/>
                </a:solidFill>
                <a:latin typeface="Preeti" pitchFamily="2" charset="0"/>
                <a:cs typeface="Times New Roman" pitchFamily="18" charset="0"/>
              </a:rPr>
              <a:t>]{</a:t>
            </a:r>
            <a:endParaRPr lang="en-US" sz="3200" dirty="0">
              <a:solidFill>
                <a:srgbClr val="0000CC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2753519" y="458884"/>
            <a:ext cx="6781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l" defTabSz="104298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ts val="60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Preeti" pitchFamily="2" charset="0"/>
                <a:ea typeface="+mn-ea"/>
                <a:cs typeface="Times New Roman" pitchFamily="18" charset="0"/>
              </a:rPr>
              <a:t>e"sDk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Preeti" pitchFamily="2" charset="0"/>
                <a:ea typeface="+mn-ea"/>
                <a:cs typeface="Times New Roman" pitchFamily="18" charset="0"/>
              </a:rPr>
              <a:t> /f]lsPkl5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B9F009C-F61A-EF65-4999-9BDA9EAA615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96" r="8230"/>
          <a:stretch/>
        </p:blipFill>
        <p:spPr>
          <a:xfrm>
            <a:off x="192622" y="1276506"/>
            <a:ext cx="4008698" cy="3027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E1B0427-742B-135D-C187-0A8F8597E6C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750164" y="3536801"/>
            <a:ext cx="3575740" cy="2908969"/>
          </a:xfrm>
          <a:prstGeom prst="rect">
            <a:avLst/>
          </a:prstGeom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2">
            <a:extLst>
              <a:ext uri="{FF2B5EF4-FFF2-40B4-BE49-F238E27FC236}">
                <a16:creationId xmlns:a16="http://schemas.microsoft.com/office/drawing/2014/main" id="{F92F6509-A114-FF0F-B275-A8CA94E127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51" t="33400" r="49950" b="35001"/>
          <a:stretch>
            <a:fillRect/>
          </a:stretch>
        </p:blipFill>
        <p:spPr bwMode="auto">
          <a:xfrm>
            <a:off x="7248525" y="1033463"/>
            <a:ext cx="3440113" cy="215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110596" name="Picture 11" descr="Son and mother">
            <a:extLst>
              <a:ext uri="{FF2B5EF4-FFF2-40B4-BE49-F238E27FC236}">
                <a16:creationId xmlns:a16="http://schemas.microsoft.com/office/drawing/2014/main" id="{4AAD190F-882A-34E0-FC4D-5DC271A228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88" b="53534"/>
          <a:stretch>
            <a:fillRect/>
          </a:stretch>
        </p:blipFill>
        <p:spPr bwMode="auto">
          <a:xfrm>
            <a:off x="0" y="1262063"/>
            <a:ext cx="401637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597" name="Rectangle 7">
            <a:extLst>
              <a:ext uri="{FF2B5EF4-FFF2-40B4-BE49-F238E27FC236}">
                <a16:creationId xmlns:a16="http://schemas.microsoft.com/office/drawing/2014/main" id="{726D0AEA-93AE-9236-1393-558D4D1BD3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9713" y="1719263"/>
            <a:ext cx="663892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e-NP" altLang="en-NP" sz="2800" b="1" dirty="0">
                <a:latin typeface="Sanskrit Text" panose="02020503050405020304" pitchFamily="18" charset="0"/>
                <a:ea typeface="Kalimati" pitchFamily="2" charset="2"/>
                <a:cs typeface="Sanskrit Text" panose="02020503050405020304" pitchFamily="18" charset="0"/>
              </a:rPr>
              <a:t>परकम्प (</a:t>
            </a:r>
            <a:r>
              <a:rPr lang="en-US" altLang="en-NP" sz="2800" b="1" dirty="0">
                <a:latin typeface="Sanskrit Text" panose="02020503050405020304" pitchFamily="18" charset="0"/>
                <a:ea typeface="Kalimati" pitchFamily="2" charset="2"/>
                <a:cs typeface="Sanskrit Text" panose="02020503050405020304" pitchFamily="18" charset="0"/>
              </a:rPr>
              <a:t>Aftershocks</a:t>
            </a:r>
            <a:r>
              <a:rPr lang="ne-NP" altLang="en-NP" sz="2800" b="1" dirty="0">
                <a:latin typeface="Sanskrit Text" panose="02020503050405020304" pitchFamily="18" charset="0"/>
                <a:ea typeface="Kalimati" pitchFamily="2" charset="2"/>
                <a:cs typeface="Sanskrit Text" panose="02020503050405020304" pitchFamily="18" charset="0"/>
              </a:rPr>
              <a:t>) आउन सक्छ, त्यसका लागि चनाखो रहने</a:t>
            </a:r>
            <a:endParaRPr lang="en-US" altLang="en-NP" sz="2800" dirty="0">
              <a:latin typeface="Sanskrit Text" panose="02020503050405020304" pitchFamily="18" charset="0"/>
              <a:ea typeface="Kalimati" pitchFamily="2" charset="2"/>
              <a:cs typeface="Sanskrit Text" panose="020205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A3CE728-6D1E-D3F6-6E10-F5F56E4C5A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9713" y="2938463"/>
            <a:ext cx="6638925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e-NP" altLang="en-NP" sz="2800" b="1">
                <a:latin typeface="Sanskrit Text" panose="02020503050405020304" pitchFamily="18" charset="0"/>
                <a:ea typeface="Kalimati" pitchFamily="2" charset="2"/>
                <a:cs typeface="Sanskrit Text" panose="02020503050405020304" pitchFamily="18" charset="0"/>
              </a:rPr>
              <a:t>घरभित्र भए छिटो छिटो ग्याँस, बिजुली, पानी, आगो लाग्न सक्ने लगायतका वि</a:t>
            </a:r>
            <a:r>
              <a:rPr lang="en-US" altLang="en-NP" sz="3200" b="1">
                <a:latin typeface="Sanskrit Text" panose="02020503050405020304" pitchFamily="18" charset="0"/>
                <a:ea typeface="Kalimati" pitchFamily="2" charset="2"/>
                <a:cs typeface="Sanskrit Text" panose="02020503050405020304" pitchFamily="18" charset="0"/>
              </a:rPr>
              <a:t>B'</a:t>
            </a:r>
            <a:r>
              <a:rPr lang="ne-NP" altLang="en-NP" sz="2800" b="1">
                <a:latin typeface="Sanskrit Text" panose="02020503050405020304" pitchFamily="18" charset="0"/>
                <a:ea typeface="Kalimati" pitchFamily="2" charset="2"/>
                <a:cs typeface="Sanskrit Text" panose="02020503050405020304" pitchFamily="18" charset="0"/>
              </a:rPr>
              <a:t>तीय उपकरणहरूको स्वीच बन्द गर्ने</a:t>
            </a:r>
            <a:endParaRPr lang="en-US" altLang="en-NP" sz="2800">
              <a:latin typeface="Sanskrit Text" panose="02020503050405020304" pitchFamily="18" charset="0"/>
              <a:ea typeface="Kalimati" pitchFamily="2" charset="2"/>
              <a:cs typeface="Sanskrit Text" panose="020205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F2BB0B-911D-921E-DDB2-47E7E46264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5913" y="4614863"/>
            <a:ext cx="65627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e-NP" altLang="en-NP" sz="2400" b="1" dirty="0">
                <a:latin typeface="Sanskrit Text" panose="02020503050405020304" pitchFamily="18" charset="0"/>
                <a:ea typeface="Kalimati" pitchFamily="2" charset="2"/>
                <a:cs typeface="Sanskrit Text" panose="02020503050405020304" pitchFamily="18" charset="0"/>
              </a:rPr>
              <a:t>आपतकालीन समयका लागि पहिले नै अत्याबश्यक चीजबीजको जोहो गरी “झटपट झोला” तयार पारिराख्ने र भूकम्पपश्चात आफूसँगै लिइराख्ने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9921C3F-398F-358D-1854-52E518757F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9713" y="6215063"/>
            <a:ext cx="663892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/>
            <a:r>
              <a:rPr lang="ne-NP" altLang="en-NP" sz="2800" b="1">
                <a:latin typeface="Sanskrit Text" panose="02020503050405020304" pitchFamily="18" charset="0"/>
                <a:ea typeface="Kalimati" pitchFamily="2" charset="2"/>
                <a:cs typeface="Sanskrit Text" panose="02020503050405020304" pitchFamily="18" charset="0"/>
              </a:rPr>
              <a:t>खस्न सक्ने वस्तुहरू ख्याल गरी जोगिएर बाहिर निस्कने र सुरक्षित ठाउँमा भेला हुने</a:t>
            </a:r>
            <a:endParaRPr lang="en-US" altLang="en-NP" sz="2800" b="1">
              <a:latin typeface="Sanskrit Text" panose="02020503050405020304" pitchFamily="18" charset="0"/>
              <a:ea typeface="Kalimati" pitchFamily="2" charset="2"/>
              <a:cs typeface="Sanskrit Text" panose="02020503050405020304" pitchFamily="18" charset="0"/>
            </a:endParaRP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91219713-3B62-83DA-CE3B-10BB7D88F2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57663"/>
            <a:ext cx="4133850" cy="339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DC2E1BF-F5E8-CF0A-EB6A-4585395DD6AE}"/>
              </a:ext>
            </a:extLst>
          </p:cNvPr>
          <p:cNvSpPr txBox="1">
            <a:spLocks/>
          </p:cNvSpPr>
          <p:nvPr/>
        </p:nvSpPr>
        <p:spPr bwMode="auto">
          <a:xfrm>
            <a:off x="2753519" y="458884"/>
            <a:ext cx="6781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l" defTabSz="104298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ts val="60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Preeti" pitchFamily="2" charset="0"/>
                <a:ea typeface="+mn-ea"/>
                <a:cs typeface="Times New Roman" pitchFamily="18" charset="0"/>
              </a:rPr>
              <a:t>e"sDk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Preeti" pitchFamily="2" charset="0"/>
                <a:ea typeface="+mn-ea"/>
                <a:cs typeface="Times New Roman" pitchFamily="18" charset="0"/>
              </a:rPr>
              <a:t> /f]lsPkl5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3519" y="195262"/>
            <a:ext cx="7467599" cy="141446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4400" kern="1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tkfO</a:t>
            </a:r>
            <a:r>
              <a:rPr lang="en-US" sz="44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+{n] ;</a:t>
            </a:r>
            <a:r>
              <a:rPr lang="en-US" sz="4400" kern="1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Sg</a:t>
            </a:r>
            <a:r>
              <a:rPr lang="en-US" sz="44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] </a:t>
            </a:r>
            <a:r>
              <a:rPr lang="en-US" sz="4400" kern="1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cj:yf</a:t>
            </a:r>
            <a:r>
              <a:rPr lang="en-US" sz="44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 </a:t>
            </a:r>
            <a:r>
              <a:rPr lang="en-US" sz="4400" kern="1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</a:rPr>
              <a:t>ePdfq</a:t>
            </a:r>
            <a:endParaRPr lang="en-US" sz="44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reeti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5119" y="1719262"/>
            <a:ext cx="10297318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>
                <a:solidFill>
                  <a:srgbClr val="008000"/>
                </a:solidFill>
                <a:latin typeface="Preeti" pitchFamily="2" charset="0"/>
              </a:rPr>
              <a:t>3fOt] </a:t>
            </a:r>
            <a:r>
              <a:rPr lang="en-US" sz="3600" dirty="0" err="1">
                <a:solidFill>
                  <a:srgbClr val="008000"/>
                </a:solidFill>
                <a:latin typeface="Preeti" pitchFamily="2" charset="0"/>
              </a:rPr>
              <a:t>tyf</a:t>
            </a:r>
            <a:r>
              <a:rPr lang="en-US" sz="3600" dirty="0">
                <a:solidFill>
                  <a:srgbClr val="008000"/>
                </a:solidFill>
                <a:latin typeface="Preeti" pitchFamily="2" charset="0"/>
              </a:rPr>
              <a:t> </a:t>
            </a:r>
            <a:r>
              <a:rPr lang="en-US" sz="3600" dirty="0" err="1">
                <a:solidFill>
                  <a:srgbClr val="008000"/>
                </a:solidFill>
                <a:latin typeface="Preeti" pitchFamily="2" charset="0"/>
              </a:rPr>
              <a:t>RoflkPsf</a:t>
            </a:r>
            <a:r>
              <a:rPr lang="en-US" sz="3600" dirty="0">
                <a:solidFill>
                  <a:srgbClr val="008000"/>
                </a:solidFill>
                <a:latin typeface="Preeti" pitchFamily="2" charset="0"/>
              </a:rPr>
              <a:t>, </a:t>
            </a:r>
            <a:r>
              <a:rPr lang="en-US" sz="3600" dirty="0" err="1">
                <a:solidFill>
                  <a:srgbClr val="008000"/>
                </a:solidFill>
                <a:latin typeface="Preeti" pitchFamily="2" charset="0"/>
              </a:rPr>
              <a:t>k'l</a:t>
            </a:r>
            <a:r>
              <a:rPr lang="en-US" sz="3600" dirty="0">
                <a:solidFill>
                  <a:srgbClr val="008000"/>
                </a:solidFill>
                <a:latin typeface="Preeti" pitchFamily="2" charset="0"/>
              </a:rPr>
              <a:t>/</a:t>
            </a:r>
            <a:r>
              <a:rPr lang="en-US" sz="3600" dirty="0" err="1">
                <a:solidFill>
                  <a:srgbClr val="008000"/>
                </a:solidFill>
                <a:latin typeface="Preeti" pitchFamily="2" charset="0"/>
              </a:rPr>
              <a:t>Psf</a:t>
            </a:r>
            <a:r>
              <a:rPr lang="en-US" sz="3600" dirty="0">
                <a:solidFill>
                  <a:srgbClr val="008000"/>
                </a:solidFill>
                <a:latin typeface="Preeti" pitchFamily="2" charset="0"/>
              </a:rPr>
              <a:t> </a:t>
            </a:r>
            <a:r>
              <a:rPr lang="en-US" sz="3600" dirty="0" err="1">
                <a:solidFill>
                  <a:srgbClr val="008000"/>
                </a:solidFill>
                <a:latin typeface="Preeti" pitchFamily="2" charset="0"/>
              </a:rPr>
              <a:t>JolQmx?nfO</a:t>
            </a:r>
            <a:r>
              <a:rPr lang="en-US" sz="3600" dirty="0">
                <a:solidFill>
                  <a:srgbClr val="008000"/>
                </a:solidFill>
                <a:latin typeface="Preeti" pitchFamily="2" charset="0"/>
              </a:rPr>
              <a:t>{ d2t </a:t>
            </a:r>
            <a:r>
              <a:rPr lang="en-US" sz="3600" dirty="0" err="1">
                <a:solidFill>
                  <a:srgbClr val="008000"/>
                </a:solidFill>
                <a:latin typeface="Preeti" pitchFamily="2" charset="0"/>
              </a:rPr>
              <a:t>ug</a:t>
            </a:r>
            <a:r>
              <a:rPr lang="en-US" sz="3600" dirty="0">
                <a:solidFill>
                  <a:srgbClr val="008000"/>
                </a:solidFill>
                <a:latin typeface="Preeti" pitchFamily="2" charset="0"/>
              </a:rPr>
              <a:t>'{</a:t>
            </a:r>
            <a:r>
              <a:rPr lang="en-US" sz="3600" dirty="0" err="1">
                <a:solidFill>
                  <a:srgbClr val="008000"/>
                </a:solidFill>
                <a:latin typeface="Preeti" pitchFamily="2" charset="0"/>
              </a:rPr>
              <a:t>xf</a:t>
            </a:r>
            <a:r>
              <a:rPr lang="en-US" sz="3600" dirty="0">
                <a:solidFill>
                  <a:srgbClr val="008000"/>
                </a:solidFill>
                <a:latin typeface="Preeti" pitchFamily="2" charset="0"/>
              </a:rPr>
              <a:t>];\ .</a:t>
            </a:r>
          </a:p>
          <a:p>
            <a:pPr eaLnBrk="1" hangingPunct="1">
              <a:defRPr/>
            </a:pPr>
            <a:r>
              <a:rPr lang="en-US" sz="3600" dirty="0" err="1">
                <a:latin typeface="Preeti" pitchFamily="2" charset="0"/>
              </a:rPr>
              <a:t>tflnd</a:t>
            </a:r>
            <a:r>
              <a:rPr lang="en-US" sz="3600" dirty="0">
                <a:latin typeface="Preeti" pitchFamily="2" charset="0"/>
              </a:rPr>
              <a:t> </a:t>
            </a:r>
            <a:r>
              <a:rPr lang="en-US" sz="3600" dirty="0" err="1">
                <a:latin typeface="Preeti" pitchFamily="2" charset="0"/>
              </a:rPr>
              <a:t>lng</a:t>
            </a:r>
            <a:r>
              <a:rPr lang="en-US" sz="3600" dirty="0">
                <a:latin typeface="Preeti" pitchFamily="2" charset="0"/>
              </a:rPr>
              <a:t>' </a:t>
            </a:r>
            <a:r>
              <a:rPr lang="en-US" sz="3600" dirty="0" err="1">
                <a:latin typeface="Preeti" pitchFamily="2" charset="0"/>
              </a:rPr>
              <a:t>ePsf</a:t>
            </a:r>
            <a:r>
              <a:rPr lang="en-US" sz="3600" dirty="0">
                <a:latin typeface="Preeti" pitchFamily="2" charset="0"/>
              </a:rPr>
              <a:t>] 5 </a:t>
            </a:r>
            <a:r>
              <a:rPr lang="en-US" sz="3600" dirty="0" err="1">
                <a:latin typeface="Preeti" pitchFamily="2" charset="0"/>
              </a:rPr>
              <a:t>eg</a:t>
            </a:r>
            <a:r>
              <a:rPr lang="en-US" sz="3600" dirty="0">
                <a:latin typeface="Preeti" pitchFamily="2" charset="0"/>
              </a:rPr>
              <a:t>] </a:t>
            </a:r>
            <a:r>
              <a:rPr lang="en-US" sz="3600" dirty="0" err="1">
                <a:latin typeface="Preeti" pitchFamily="2" charset="0"/>
              </a:rPr>
              <a:t>dfq</a:t>
            </a:r>
            <a:r>
              <a:rPr lang="en-US" sz="3600" dirty="0">
                <a:latin typeface="Preeti" pitchFamily="2" charset="0"/>
              </a:rPr>
              <a:t> 3fO{t]</a:t>
            </a:r>
            <a:r>
              <a:rPr lang="en-US" sz="3600" dirty="0" err="1">
                <a:latin typeface="Preeti" pitchFamily="2" charset="0"/>
              </a:rPr>
              <a:t>x?nfO</a:t>
            </a:r>
            <a:r>
              <a:rPr lang="en-US" sz="3600" dirty="0">
                <a:latin typeface="Preeti" pitchFamily="2" charset="0"/>
              </a:rPr>
              <a:t>{ </a:t>
            </a:r>
            <a:r>
              <a:rPr lang="en-US" sz="3600" dirty="0" err="1">
                <a:latin typeface="Preeti" pitchFamily="2" charset="0"/>
              </a:rPr>
              <a:t>k|fylds</a:t>
            </a:r>
            <a:r>
              <a:rPr lang="en-US" sz="3600" dirty="0">
                <a:latin typeface="Preeti" pitchFamily="2" charset="0"/>
              </a:rPr>
              <a:t> </a:t>
            </a:r>
            <a:r>
              <a:rPr lang="en-US" sz="3600" dirty="0" err="1">
                <a:latin typeface="Preeti" pitchFamily="2" charset="0"/>
              </a:rPr>
              <a:t>pkrf</a:t>
            </a:r>
            <a:r>
              <a:rPr lang="en-US" sz="3600" dirty="0">
                <a:latin typeface="Preeti" pitchFamily="2" charset="0"/>
              </a:rPr>
              <a:t>/ </a:t>
            </a:r>
            <a:r>
              <a:rPr lang="en-US" sz="3600" dirty="0" err="1">
                <a:latin typeface="Preeti" pitchFamily="2" charset="0"/>
              </a:rPr>
              <a:t>ug</a:t>
            </a:r>
            <a:r>
              <a:rPr lang="en-US" sz="3600" dirty="0">
                <a:latin typeface="Preeti" pitchFamily="2" charset="0"/>
              </a:rPr>
              <a:t>'{</a:t>
            </a:r>
            <a:r>
              <a:rPr lang="en-US" sz="3600" dirty="0" err="1">
                <a:latin typeface="Preeti" pitchFamily="2" charset="0"/>
              </a:rPr>
              <a:t>xf</a:t>
            </a:r>
            <a:r>
              <a:rPr lang="en-US" sz="3600" dirty="0">
                <a:latin typeface="Preeti" pitchFamily="2" charset="0"/>
              </a:rPr>
              <a:t>];\ .</a:t>
            </a:r>
          </a:p>
          <a:p>
            <a:pPr eaLnBrk="1" hangingPunct="1">
              <a:defRPr/>
            </a:pPr>
            <a:r>
              <a:rPr lang="en-US" sz="3600" dirty="0">
                <a:latin typeface="Preeti" pitchFamily="2" charset="0"/>
              </a:rPr>
              <a:t>3fOt]</a:t>
            </a:r>
            <a:r>
              <a:rPr lang="en-US" sz="3600" dirty="0" err="1">
                <a:latin typeface="Preeti" pitchFamily="2" charset="0"/>
              </a:rPr>
              <a:t>x?sf</a:t>
            </a:r>
            <a:r>
              <a:rPr lang="en-US" sz="3600" dirty="0">
                <a:latin typeface="Preeti" pitchFamily="2" charset="0"/>
              </a:rPr>
              <a:t>] </a:t>
            </a:r>
            <a:r>
              <a:rPr lang="en-US" sz="3600" dirty="0" err="1">
                <a:latin typeface="Preeti" pitchFamily="2" charset="0"/>
              </a:rPr>
              <a:t>vf</a:t>
            </a:r>
            <a:r>
              <a:rPr lang="en-US" sz="3600" dirty="0">
                <a:latin typeface="Preeti" pitchFamily="2" charset="0"/>
              </a:rPr>
              <a:t>]</a:t>
            </a:r>
            <a:r>
              <a:rPr lang="en-US" sz="3600" dirty="0" err="1">
                <a:latin typeface="Preeti" pitchFamily="2" charset="0"/>
              </a:rPr>
              <a:t>hL</a:t>
            </a:r>
            <a:r>
              <a:rPr lang="en-US" sz="3600" dirty="0">
                <a:latin typeface="Preeti" pitchFamily="2" charset="0"/>
              </a:rPr>
              <a:t> </a:t>
            </a:r>
            <a:r>
              <a:rPr lang="en-US" sz="3600" dirty="0" err="1">
                <a:latin typeface="Preeti" pitchFamily="2" charset="0"/>
              </a:rPr>
              <a:t>tyf</a:t>
            </a:r>
            <a:r>
              <a:rPr lang="en-US" sz="3600" dirty="0">
                <a:latin typeface="Preeti" pitchFamily="2" charset="0"/>
              </a:rPr>
              <a:t> p4f/ </a:t>
            </a:r>
            <a:r>
              <a:rPr lang="en-US" sz="3600" dirty="0" err="1">
                <a:latin typeface="Preeti" pitchFamily="2" charset="0"/>
              </a:rPr>
              <a:t>sfo</a:t>
            </a:r>
            <a:r>
              <a:rPr lang="en-US" sz="3600" dirty="0">
                <a:latin typeface="Preeti" pitchFamily="2" charset="0"/>
              </a:rPr>
              <a:t>{ </a:t>
            </a:r>
            <a:r>
              <a:rPr lang="en-US" sz="3600" dirty="0" err="1">
                <a:latin typeface="Preeti" pitchFamily="2" charset="0"/>
              </a:rPr>
              <a:t>ub</a:t>
            </a:r>
            <a:r>
              <a:rPr lang="en-US" sz="3600" dirty="0">
                <a:latin typeface="Preeti" pitchFamily="2" charset="0"/>
              </a:rPr>
              <a:t>}{ x'g'x'G5 </a:t>
            </a:r>
            <a:r>
              <a:rPr lang="en-US" sz="3600" dirty="0" err="1">
                <a:latin typeface="Preeti" pitchFamily="2" charset="0"/>
              </a:rPr>
              <a:t>eg</a:t>
            </a:r>
            <a:r>
              <a:rPr lang="en-US" sz="3600" dirty="0">
                <a:latin typeface="Preeti" pitchFamily="2" charset="0"/>
              </a:rPr>
              <a:t>] </a:t>
            </a:r>
            <a:r>
              <a:rPr lang="en-US" sz="3600" dirty="0" err="1">
                <a:latin typeface="Preeti" pitchFamily="2" charset="0"/>
              </a:rPr>
              <a:t>cfˆgf</a:t>
            </a:r>
            <a:r>
              <a:rPr lang="en-US" sz="3600" dirty="0">
                <a:latin typeface="Preeti" pitchFamily="2" charset="0"/>
              </a:rPr>
              <a:t>] ;'/</a:t>
            </a:r>
            <a:r>
              <a:rPr lang="en-US" sz="3600" dirty="0" err="1">
                <a:latin typeface="Preeti" pitchFamily="2" charset="0"/>
              </a:rPr>
              <a:t>IffnfO</a:t>
            </a:r>
            <a:r>
              <a:rPr lang="en-US" sz="3600" dirty="0">
                <a:latin typeface="Preeti" pitchFamily="2" charset="0"/>
              </a:rPr>
              <a:t>{ </a:t>
            </a:r>
            <a:r>
              <a:rPr lang="en-US" sz="3600" dirty="0" err="1">
                <a:latin typeface="Preeti" pitchFamily="2" charset="0"/>
              </a:rPr>
              <a:t>klxnf</a:t>
            </a:r>
            <a:r>
              <a:rPr lang="en-US" sz="3600" dirty="0">
                <a:latin typeface="Preeti" pitchFamily="2" charset="0"/>
              </a:rPr>
              <a:t>] </a:t>
            </a:r>
            <a:r>
              <a:rPr lang="en-US" sz="3600" dirty="0" err="1">
                <a:latin typeface="Preeti" pitchFamily="2" charset="0"/>
              </a:rPr>
              <a:t>k|fyldstf</a:t>
            </a:r>
            <a:r>
              <a:rPr lang="en-US" sz="3600" dirty="0">
                <a:latin typeface="Preeti" pitchFamily="2" charset="0"/>
              </a:rPr>
              <a:t> </a:t>
            </a:r>
            <a:r>
              <a:rPr lang="en-US" sz="3600" dirty="0" err="1">
                <a:latin typeface="Preeti" pitchFamily="2" charset="0"/>
              </a:rPr>
              <a:t>lbg'xf</a:t>
            </a:r>
            <a:r>
              <a:rPr lang="en-US" sz="3600" dirty="0">
                <a:latin typeface="Preeti" pitchFamily="2" charset="0"/>
              </a:rPr>
              <a:t>];\ . </a:t>
            </a:r>
          </a:p>
          <a:p>
            <a:pPr eaLnBrk="1" hangingPunct="1">
              <a:defRPr/>
            </a:pPr>
            <a:r>
              <a:rPr lang="en-US" sz="3600" dirty="0" err="1">
                <a:solidFill>
                  <a:srgbClr val="CC00FF"/>
                </a:solidFill>
                <a:latin typeface="Preeti" pitchFamily="2" charset="0"/>
              </a:rPr>
              <a:t>l;ls:t</a:t>
            </a:r>
            <a:r>
              <a:rPr lang="en-US" sz="3600" dirty="0">
                <a:solidFill>
                  <a:srgbClr val="CC00FF"/>
                </a:solidFill>
                <a:latin typeface="Preeti" pitchFamily="2" charset="0"/>
              </a:rPr>
              <a:t> 3fOt]</a:t>
            </a:r>
            <a:r>
              <a:rPr lang="en-US" sz="3600" dirty="0" err="1">
                <a:solidFill>
                  <a:srgbClr val="CC00FF"/>
                </a:solidFill>
                <a:latin typeface="Preeti" pitchFamily="2" charset="0"/>
              </a:rPr>
              <a:t>nfO</a:t>
            </a:r>
            <a:r>
              <a:rPr lang="en-US" sz="3600" dirty="0">
                <a:solidFill>
                  <a:srgbClr val="CC00FF"/>
                </a:solidFill>
                <a:latin typeface="Preeti" pitchFamily="2" charset="0"/>
              </a:rPr>
              <a:t>{ c:ktfn </a:t>
            </a:r>
            <a:r>
              <a:rPr lang="en-US" sz="3600" dirty="0" err="1">
                <a:solidFill>
                  <a:srgbClr val="CC00FF"/>
                </a:solidFill>
                <a:latin typeface="Preeti" pitchFamily="2" charset="0"/>
              </a:rPr>
              <a:t>nfg</a:t>
            </a:r>
            <a:r>
              <a:rPr lang="en-US" sz="3600" dirty="0">
                <a:solidFill>
                  <a:srgbClr val="CC00FF"/>
                </a:solidFill>
                <a:latin typeface="Preeti" pitchFamily="2" charset="0"/>
              </a:rPr>
              <a:t>' cl3 </a:t>
            </a:r>
            <a:r>
              <a:rPr lang="en-US" sz="3600" dirty="0" err="1">
                <a:solidFill>
                  <a:srgbClr val="CC00FF"/>
                </a:solidFill>
                <a:latin typeface="Preeti" pitchFamily="2" charset="0"/>
              </a:rPr>
              <a:t>k|fylds</a:t>
            </a:r>
            <a:r>
              <a:rPr lang="en-US" sz="3600" dirty="0">
                <a:solidFill>
                  <a:srgbClr val="CC00FF"/>
                </a:solidFill>
                <a:latin typeface="Preeti" pitchFamily="2" charset="0"/>
              </a:rPr>
              <a:t> </a:t>
            </a:r>
            <a:r>
              <a:rPr lang="en-US" sz="3600" dirty="0" err="1">
                <a:solidFill>
                  <a:srgbClr val="CC00FF"/>
                </a:solidFill>
                <a:latin typeface="Preeti" pitchFamily="2" charset="0"/>
              </a:rPr>
              <a:t>pkrf</a:t>
            </a:r>
            <a:r>
              <a:rPr lang="en-US" sz="3600" dirty="0">
                <a:solidFill>
                  <a:srgbClr val="CC00FF"/>
                </a:solidFill>
                <a:latin typeface="Preeti" pitchFamily="2" charset="0"/>
              </a:rPr>
              <a:t>/ </a:t>
            </a:r>
            <a:r>
              <a:rPr lang="en-US" sz="3600" dirty="0" err="1">
                <a:solidFill>
                  <a:srgbClr val="CC00FF"/>
                </a:solidFill>
                <a:latin typeface="Preeti" pitchFamily="2" charset="0"/>
              </a:rPr>
              <a:t>lbg</a:t>
            </a:r>
            <a:r>
              <a:rPr lang="en-US" sz="3600" dirty="0">
                <a:solidFill>
                  <a:srgbClr val="CC00FF"/>
                </a:solidFill>
                <a:latin typeface="Preeti" pitchFamily="2" charset="0"/>
              </a:rPr>
              <a:t>] </a:t>
            </a:r>
            <a:r>
              <a:rPr lang="en-US" sz="3600" dirty="0" err="1">
                <a:solidFill>
                  <a:srgbClr val="CC00FF"/>
                </a:solidFill>
                <a:latin typeface="Preeti" pitchFamily="2" charset="0"/>
              </a:rPr>
              <a:t>afx</a:t>
            </a:r>
            <a:r>
              <a:rPr lang="en-US" sz="3600" dirty="0">
                <a:solidFill>
                  <a:srgbClr val="CC00FF"/>
                </a:solidFill>
                <a:latin typeface="Preeti" pitchFamily="2" charset="0"/>
              </a:rPr>
              <a:t>]s w]/} </a:t>
            </a:r>
            <a:r>
              <a:rPr lang="en-US" sz="3600" dirty="0" err="1">
                <a:solidFill>
                  <a:srgbClr val="CC00FF"/>
                </a:solidFill>
                <a:latin typeface="Preeti" pitchFamily="2" charset="0"/>
              </a:rPr>
              <a:t>grnfpg'xf</a:t>
            </a:r>
            <a:r>
              <a:rPr lang="en-US" sz="3600" dirty="0">
                <a:solidFill>
                  <a:srgbClr val="CC00FF"/>
                </a:solidFill>
                <a:latin typeface="Preeti" pitchFamily="2" charset="0"/>
              </a:rPr>
              <a:t>];\ .</a:t>
            </a:r>
            <a:r>
              <a:rPr lang="en-US" sz="3600" dirty="0">
                <a:latin typeface="Preeti" pitchFamily="2" charset="0"/>
              </a:rPr>
              <a:t> </a:t>
            </a:r>
          </a:p>
          <a:p>
            <a:pPr eaLnBrk="1" hangingPunct="1">
              <a:defRPr/>
            </a:pPr>
            <a:r>
              <a:rPr lang="en-US" sz="3600" dirty="0">
                <a:latin typeface="Preeti" pitchFamily="2" charset="0"/>
              </a:rPr>
              <a:t>3fOt]x? </a:t>
            </a:r>
            <a:r>
              <a:rPr lang="en-US" sz="3600" dirty="0" err="1">
                <a:latin typeface="Preeti" pitchFamily="2" charset="0"/>
              </a:rPr>
              <a:t>yk</a:t>
            </a:r>
            <a:r>
              <a:rPr lang="en-US" sz="3600" dirty="0">
                <a:latin typeface="Preeti" pitchFamily="2" charset="0"/>
              </a:rPr>
              <a:t> </a:t>
            </a:r>
            <a:r>
              <a:rPr lang="en-US" sz="3600" dirty="0" err="1">
                <a:latin typeface="Preeti" pitchFamily="2" charset="0"/>
              </a:rPr>
              <a:t>vt</a:t>
            </a:r>
            <a:r>
              <a:rPr lang="en-US" sz="3600" dirty="0">
                <a:latin typeface="Preeti" pitchFamily="2" charset="0"/>
              </a:rPr>
              <a:t>/</a:t>
            </a:r>
            <a:r>
              <a:rPr lang="en-US" sz="3600" dirty="0" err="1">
                <a:latin typeface="Preeti" pitchFamily="2" charset="0"/>
              </a:rPr>
              <a:t>fdf</a:t>
            </a:r>
            <a:r>
              <a:rPr lang="en-US" sz="3600" dirty="0">
                <a:latin typeface="Preeti" pitchFamily="2" charset="0"/>
              </a:rPr>
              <a:t> </a:t>
            </a:r>
            <a:r>
              <a:rPr lang="en-US" sz="3600" dirty="0" err="1">
                <a:latin typeface="Preeti" pitchFamily="2" charset="0"/>
              </a:rPr>
              <a:t>eP</a:t>
            </a:r>
            <a:r>
              <a:rPr lang="en-US" sz="3600" dirty="0">
                <a:latin typeface="Preeti" pitchFamily="2" charset="0"/>
              </a:rPr>
              <a:t> </a:t>
            </a:r>
            <a:r>
              <a:rPr lang="en-US" sz="3600" dirty="0" err="1">
                <a:latin typeface="Preeti" pitchFamily="2" charset="0"/>
              </a:rPr>
              <a:t>dfq</a:t>
            </a:r>
            <a:r>
              <a:rPr lang="en-US" sz="3600" dirty="0">
                <a:latin typeface="Preeti" pitchFamily="2" charset="0"/>
              </a:rPr>
              <a:t> </a:t>
            </a:r>
            <a:r>
              <a:rPr lang="en-US" sz="3600" dirty="0" err="1">
                <a:latin typeface="Preeti" pitchFamily="2" charset="0"/>
              </a:rPr>
              <a:t>ltgLx?nfO</a:t>
            </a:r>
            <a:r>
              <a:rPr lang="en-US" sz="3600" dirty="0">
                <a:latin typeface="Preeti" pitchFamily="2" charset="0"/>
              </a:rPr>
              <a:t>{ ToxFfaf6 </a:t>
            </a:r>
            <a:r>
              <a:rPr lang="en-US" sz="3600" dirty="0" err="1">
                <a:latin typeface="Preeti" pitchFamily="2" charset="0"/>
              </a:rPr>
              <a:t>cGoq</a:t>
            </a:r>
            <a:r>
              <a:rPr lang="en-US" sz="3600" dirty="0">
                <a:latin typeface="Preeti" pitchFamily="2" charset="0"/>
              </a:rPr>
              <a:t> ;</a:t>
            </a:r>
            <a:r>
              <a:rPr lang="en-US" sz="3600" dirty="0" err="1">
                <a:latin typeface="Preeti" pitchFamily="2" charset="0"/>
              </a:rPr>
              <a:t>fg</a:t>
            </a:r>
            <a:r>
              <a:rPr lang="en-US" sz="3600" dirty="0">
                <a:latin typeface="Preeti" pitchFamily="2" charset="0"/>
              </a:rPr>
              <a:t>{'</a:t>
            </a:r>
            <a:r>
              <a:rPr lang="en-US" sz="3600" dirty="0" err="1">
                <a:latin typeface="Preeti" pitchFamily="2" charset="0"/>
              </a:rPr>
              <a:t>xf</a:t>
            </a:r>
            <a:r>
              <a:rPr lang="en-US" sz="3600" dirty="0">
                <a:latin typeface="Preeti" pitchFamily="2" charset="0"/>
              </a:rPr>
              <a:t>];\ .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38603" y="-181062"/>
            <a:ext cx="7287490" cy="141446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6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slxNo</a:t>
            </a: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} </a:t>
            </a:r>
            <a:r>
              <a:rPr lang="en-US" sz="6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gug</a:t>
            </a: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'{</a:t>
            </a:r>
            <a:r>
              <a:rPr lang="en-US" sz="6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xf</a:t>
            </a: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Mangal" pitchFamily="2"/>
              </a:rPr>
              <a:t>];\ </a:t>
            </a:r>
            <a:endParaRPr lang="en-US" sz="60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866" name="Rectangle 3"/>
          <p:cNvSpPr>
            <a:spLocks noGrp="1" noChangeArrowheads="1"/>
          </p:cNvSpPr>
          <p:nvPr>
            <p:ph idx="1"/>
          </p:nvPr>
        </p:nvSpPr>
        <p:spPr>
          <a:xfrm>
            <a:off x="4277519" y="3014662"/>
            <a:ext cx="6324600" cy="2667000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  <a:buClr>
                <a:schemeClr val="accent2"/>
              </a:buClr>
              <a:defRPr/>
            </a:pPr>
            <a:r>
              <a:rPr lang="en-US" sz="4400" b="1" dirty="0" err="1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cflQg</a:t>
            </a:r>
            <a:r>
              <a:rPr lang="en-US" sz="4400" b="1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] / </a:t>
            </a:r>
            <a:r>
              <a:rPr lang="en-US" sz="4400" b="1" dirty="0" err="1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c?nfO</a:t>
            </a:r>
            <a:r>
              <a:rPr lang="en-US" sz="4400" b="1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{ </a:t>
            </a:r>
            <a:r>
              <a:rPr lang="en-US" sz="4400" b="1" dirty="0" err="1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klg</a:t>
            </a:r>
            <a:r>
              <a:rPr lang="en-US" sz="4400" b="1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 </a:t>
            </a:r>
            <a:r>
              <a:rPr lang="en-US" sz="4400" b="1" dirty="0" err="1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cTofpg</a:t>
            </a:r>
            <a:r>
              <a:rPr lang="en-US" sz="4400" b="1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] .</a:t>
            </a:r>
          </a:p>
          <a:p>
            <a:pPr algn="just" eaLnBrk="1" hangingPunct="1">
              <a:lnSpc>
                <a:spcPct val="110000"/>
              </a:lnSpc>
              <a:buClr>
                <a:schemeClr val="accent2"/>
              </a:buClr>
              <a:defRPr/>
            </a:pPr>
            <a:r>
              <a:rPr lang="en-US" sz="4400" b="1" dirty="0" err="1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nx</a:t>
            </a:r>
            <a:r>
              <a:rPr lang="en-US" sz="44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}</a:t>
            </a:r>
            <a:r>
              <a:rPr lang="en-US" sz="4400" b="1" dirty="0" err="1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nx</a:t>
            </a:r>
            <a:r>
              <a:rPr lang="en-US" sz="44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}</a:t>
            </a:r>
            <a:r>
              <a:rPr lang="en-US" sz="4400" b="1" dirty="0" err="1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df</a:t>
            </a:r>
            <a:r>
              <a:rPr lang="en-US" sz="44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 </a:t>
            </a:r>
            <a:r>
              <a:rPr lang="en-US" sz="4400" b="1" dirty="0" err="1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nfu</a:t>
            </a:r>
            <a:r>
              <a:rPr lang="en-US" sz="44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]/ </a:t>
            </a:r>
            <a:r>
              <a:rPr lang="en-US" sz="4400" b="1" dirty="0" err="1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xNnf</a:t>
            </a:r>
            <a:r>
              <a:rPr lang="en-US" sz="44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 km}</a:t>
            </a:r>
            <a:r>
              <a:rPr lang="en-US" sz="4400" b="1" dirty="0" err="1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nfpg</a:t>
            </a:r>
            <a:r>
              <a:rPr lang="en-US" sz="44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] .</a:t>
            </a:r>
          </a:p>
          <a:p>
            <a:pPr algn="just" eaLnBrk="1" hangingPunct="1">
              <a:lnSpc>
                <a:spcPct val="110000"/>
              </a:lnSpc>
              <a:buClr>
                <a:schemeClr val="accent2"/>
              </a:buClr>
              <a:defRPr/>
            </a:pPr>
            <a:r>
              <a:rPr lang="en-US" sz="4400" b="1" dirty="0" err="1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cgfjZos</a:t>
            </a:r>
            <a:r>
              <a:rPr lang="en-US" sz="44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eti" pitchFamily="2" charset="0"/>
                <a:cs typeface="Times New Roman" pitchFamily="18" charset="0"/>
              </a:rPr>
              <a:t> l6sf l6Kk0fL ug]{ .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3555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9829" y="1592969"/>
            <a:ext cx="4363548" cy="515549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210BC-94AA-E8E7-32A3-D2B54223A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P" dirty="0">
                <a:latin typeface="Sanskrit Text" panose="02020503050405020304" pitchFamily="18" charset="0"/>
                <a:cs typeface="Sanskrit Text" panose="02020503050405020304" pitchFamily="18" charset="0"/>
              </a:rPr>
              <a:t>थप जानकारीका लागि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01EF00-A8FF-BCEF-D1E9-9E57FDE5EC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056" y="1566862"/>
            <a:ext cx="10238581" cy="5257800"/>
          </a:xfrm>
        </p:spPr>
        <p:txBody>
          <a:bodyPr/>
          <a:lstStyle/>
          <a:p>
            <a:r>
              <a:rPr lang="en-NP" sz="2400" dirty="0">
                <a:latin typeface="Sanskrit Text" panose="02020503050405020304" pitchFamily="18" charset="0"/>
                <a:cs typeface="Sanskrit Text" panose="02020503050405020304" pitchFamily="18" charset="0"/>
              </a:rPr>
              <a:t>राष्ट्रिय विपद जोखिम न्यूनीकरण तथा व्यवस्थापन प्राधिकरण: </a:t>
            </a:r>
            <a:r>
              <a:rPr lang="en-US" sz="2400" dirty="0">
                <a:latin typeface="Sanskrit Text" panose="02020503050405020304" pitchFamily="18" charset="0"/>
                <a:cs typeface="Sanskrit Text" panose="02020503050405020304" pitchFamily="18" charset="0"/>
                <a:hlinkClick r:id="rId2"/>
              </a:rPr>
              <a:t>https://bipad.gov.np/np/</a:t>
            </a:r>
            <a:r>
              <a:rPr lang="en-US" sz="2400" dirty="0"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endParaRPr lang="en-NP" sz="2400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  <a:p>
            <a:r>
              <a:rPr lang="en-NP" sz="2400" dirty="0">
                <a:latin typeface="Sanskrit Text" panose="02020503050405020304" pitchFamily="18" charset="0"/>
                <a:cs typeface="Sanskrit Text" panose="02020503050405020304" pitchFamily="18" charset="0"/>
              </a:rPr>
              <a:t>भूकम्प प्रविधि राष्ट्रिय समाज – नेपाल (NSET): </a:t>
            </a:r>
            <a:r>
              <a:rPr lang="en-NP" sz="2400" dirty="0">
                <a:latin typeface="Sanskrit Text" panose="02020503050405020304" pitchFamily="18" charset="0"/>
                <a:cs typeface="Sanskrit Text" panose="02020503050405020304" pitchFamily="18" charset="0"/>
                <a:hlinkClick r:id="rId3"/>
              </a:rPr>
              <a:t>www.nset.org.np</a:t>
            </a:r>
            <a:r>
              <a:rPr lang="en-NP" sz="2400" dirty="0"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</a:p>
          <a:p>
            <a:r>
              <a:rPr lang="en-NP" sz="2400" dirty="0">
                <a:latin typeface="Sanskrit Text" panose="02020503050405020304" pitchFamily="18" charset="0"/>
                <a:cs typeface="Sanskrit Text" panose="02020503050405020304" pitchFamily="18" charset="0"/>
              </a:rPr>
              <a:t>भूकम्पीय सुरक्षा सम्बन्धी अभिमुखीकरण भिडियो: </a:t>
            </a:r>
            <a:r>
              <a:rPr lang="en-US" sz="2000" dirty="0">
                <a:latin typeface="Sanskrit Text" panose="02020503050405020304" pitchFamily="18" charset="0"/>
                <a:cs typeface="Sanskrit Text" panose="02020503050405020304" pitchFamily="18" charset="0"/>
                <a:hlinkClick r:id="rId4"/>
              </a:rPr>
              <a:t>https://youtu.be/sZU-Wi8TTVg</a:t>
            </a:r>
            <a:r>
              <a:rPr lang="en-NP" sz="2400" dirty="0"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</a:p>
          <a:p>
            <a:r>
              <a:rPr lang="en-NP" sz="2400" dirty="0">
                <a:latin typeface="Sanskrit Text" panose="02020503050405020304" pitchFamily="18" charset="0"/>
                <a:cs typeface="Sanskrit Text" panose="02020503050405020304" pitchFamily="18" charset="0"/>
              </a:rPr>
              <a:t>टेलिफिल्म “घर”: </a:t>
            </a:r>
            <a:r>
              <a:rPr lang="en-US" sz="2400" dirty="0">
                <a:latin typeface="Sanskrit Text" panose="02020503050405020304" pitchFamily="18" charset="0"/>
                <a:cs typeface="Sanskrit Text" panose="02020503050405020304" pitchFamily="18" charset="0"/>
                <a:hlinkClick r:id="rId5"/>
              </a:rPr>
              <a:t>https://youtu.be/ymS1c4Z8b_s</a:t>
            </a:r>
            <a:r>
              <a:rPr lang="en-US" sz="2400" dirty="0"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endParaRPr lang="en-NP" sz="2400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  <a:p>
            <a:r>
              <a:rPr lang="en-NP" sz="2400" dirty="0">
                <a:latin typeface="Sanskrit Text" panose="02020503050405020304" pitchFamily="18" charset="0"/>
                <a:cs typeface="Sanskrit Text" panose="02020503050405020304" pitchFamily="18" charset="0"/>
              </a:rPr>
              <a:t>NSET’s Youtube Channel: </a:t>
            </a:r>
            <a:r>
              <a:rPr lang="en-US" sz="2000" dirty="0">
                <a:latin typeface="Sanskrit Text" panose="02020503050405020304" pitchFamily="18" charset="0"/>
                <a:cs typeface="Sanskrit Text" panose="02020503050405020304" pitchFamily="18" charset="0"/>
                <a:hlinkClick r:id="rId6"/>
              </a:rPr>
              <a:t>https://www.youtube.com/@NSETInfoChannel</a:t>
            </a:r>
            <a:r>
              <a:rPr lang="en-NP" sz="2000" dirty="0"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</a:p>
          <a:p>
            <a:r>
              <a:rPr lang="en-NP" sz="2400" dirty="0">
                <a:latin typeface="Sanskrit Text" panose="02020503050405020304" pitchFamily="18" charset="0"/>
                <a:cs typeface="Sanskrit Text" panose="02020503050405020304" pitchFamily="18" charset="0"/>
              </a:rPr>
              <a:t>नगरपालिका वा गाउँपालिका कार्यालय, जिल्ला, प्रदेश र संघमा रहेका विपद जोखिम न्यूनीकरण तथा व्यवस्थापनसँग सम्बद्ध कार्यालयहरू</a:t>
            </a:r>
          </a:p>
          <a:p>
            <a:endParaRPr lang="en-NP" sz="2400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5E262E-D20B-035D-5522-92C368F98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36A32B-6A68-4FFD-9178-AA3695060CFE}" type="datetime1">
              <a:rPr lang="en-US" smtClean="0"/>
              <a:pPr>
                <a:defRPr/>
              </a:pPr>
              <a:t>1/14/25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ED2293-6DFE-DABC-CCFF-349946FEE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भूकम्पीय जोखिम न्यूनीकरण तथा पूर्वतयारी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A4102D-F926-7389-9528-F5D715D34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003ADD-E60D-487A-83F6-1D32D98F018F}" type="slidenum">
              <a:rPr lang="en-US" smtClean="0"/>
              <a:pPr>
                <a:defRPr/>
              </a:pPr>
              <a:t>69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846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3" descr="Untitled-16">
            <a:extLst>
              <a:ext uri="{FF2B5EF4-FFF2-40B4-BE49-F238E27FC236}">
                <a16:creationId xmlns:a16="http://schemas.microsoft.com/office/drawing/2014/main" id="{CF1417E9-FC01-1828-32CE-CE6A053588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904288" cy="659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7" name="Picture 5" descr="Old Dharahara after EQ">
            <a:extLst>
              <a:ext uri="{FF2B5EF4-FFF2-40B4-BE49-F238E27FC236}">
                <a16:creationId xmlns:a16="http://schemas.microsoft.com/office/drawing/2014/main" id="{CACBCB90-0B21-F3EF-A60C-8AB7593C685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lum bright="-1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6163" y="881063"/>
            <a:ext cx="9598025" cy="6503987"/>
          </a:xfrm>
        </p:spPr>
      </p:pic>
      <p:sp>
        <p:nvSpPr>
          <p:cNvPr id="44036" name="TextBox 4">
            <a:extLst>
              <a:ext uri="{FF2B5EF4-FFF2-40B4-BE49-F238E27FC236}">
                <a16:creationId xmlns:a16="http://schemas.microsoft.com/office/drawing/2014/main" id="{4095362B-CF96-71B6-7EA8-51C46EBB0D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0313" y="6824663"/>
            <a:ext cx="9220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sa-IN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Kalimati" pitchFamily="2"/>
              </a:rPr>
              <a:t>धरहरा १९९० सालको </a:t>
            </a:r>
            <a:r>
              <a:rPr lang="ne-NP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Kalimati" pitchFamily="2"/>
              </a:rPr>
              <a:t>भु</a:t>
            </a:r>
            <a:r>
              <a:rPr lang="sa-IN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Kalimati" pitchFamily="2"/>
              </a:rPr>
              <a:t>इँचालो अघि र पछि</a:t>
            </a:r>
            <a:endParaRPr lang="en-US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Kalimati" pitchFamily="2"/>
            </a:endParaRPr>
          </a:p>
        </p:txBody>
      </p:sp>
      <p:sp>
        <p:nvSpPr>
          <p:cNvPr id="2" name="Subtitle 20">
            <a:extLst>
              <a:ext uri="{FF2B5EF4-FFF2-40B4-BE49-F238E27FC236}">
                <a16:creationId xmlns:a16="http://schemas.microsoft.com/office/drawing/2014/main" id="{E10777B4-0E79-DAAE-ABA3-70034594FFF1}"/>
              </a:ext>
            </a:extLst>
          </p:cNvPr>
          <p:cNvSpPr txBox="1">
            <a:spLocks/>
          </p:cNvSpPr>
          <p:nvPr/>
        </p:nvSpPr>
        <p:spPr bwMode="auto">
          <a:xfrm>
            <a:off x="2459038" y="208924"/>
            <a:ext cx="8015209" cy="1157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  <a:noAutofit/>
          </a:bodyPr>
          <a:lstStyle>
            <a:lvl1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CC"/>
                </a:solidFill>
                <a:latin typeface="+mj-lt"/>
                <a:ea typeface="+mj-ea"/>
                <a:cs typeface="+mj-cs"/>
              </a:defRPr>
            </a:lvl1pPr>
            <a:lvl2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2pPr>
            <a:lvl3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3pPr>
            <a:lvl4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4pPr>
            <a:lvl5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sa-IN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nskrit Text" panose="02020503050405020304" pitchFamily="18" charset="0"/>
                <a:cs typeface="Sanskrit Text" panose="02020503050405020304" pitchFamily="18" charset="0"/>
              </a:rPr>
              <a:t>नेपालमा भूकम्प</a:t>
            </a:r>
            <a:endParaRPr lang="en-US" sz="4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1">
            <a:extLst>
              <a:ext uri="{FF2B5EF4-FFF2-40B4-BE49-F238E27FC236}">
                <a16:creationId xmlns:a16="http://schemas.microsoft.com/office/drawing/2014/main" id="{915032DA-89B2-BFBB-80C8-3C7733341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7BFFD73-EAF0-7C40-A1D5-C6557DACDEA9}" type="slidenum">
              <a:rPr lang="en-US" altLang="en-NP" sz="1600">
                <a:cs typeface="Arial" panose="020B0604020202020204" pitchFamily="34" charset="0"/>
              </a:rPr>
              <a:pPr eaLnBrk="1" hangingPunct="1"/>
              <a:t>8</a:t>
            </a:fld>
            <a:endParaRPr lang="en-US" altLang="en-NP" sz="1600">
              <a:cs typeface="Arial" panose="020B0604020202020204" pitchFamily="34" charset="0"/>
            </a:endParaRPr>
          </a:p>
        </p:txBody>
      </p:sp>
      <p:pic>
        <p:nvPicPr>
          <p:cNvPr id="48131" name="Picture 2" descr="\\scanner\NSET PHOTO\Upto Year 2008\Earthquake 1934 - BC 1990\scan0019.jpg">
            <a:extLst>
              <a:ext uri="{FF2B5EF4-FFF2-40B4-BE49-F238E27FC236}">
                <a16:creationId xmlns:a16="http://schemas.microsoft.com/office/drawing/2014/main" id="{7B236571-0281-B912-1747-60013EF784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4" t="2167" r="1248"/>
          <a:stretch>
            <a:fillRect/>
          </a:stretch>
        </p:blipFill>
        <p:spPr bwMode="auto">
          <a:xfrm>
            <a:off x="88900" y="-22225"/>
            <a:ext cx="10333038" cy="757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2" name="TextBox 3">
            <a:extLst>
              <a:ext uri="{FF2B5EF4-FFF2-40B4-BE49-F238E27FC236}">
                <a16:creationId xmlns:a16="http://schemas.microsoft.com/office/drawing/2014/main" id="{3DB5F01F-F731-F875-35C4-AF53303D91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113" y="6672263"/>
            <a:ext cx="102965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sa-IN" altLang="en-NP" sz="3200" b="1">
                <a:solidFill>
                  <a:srgbClr val="0000CC"/>
                </a:solidFill>
                <a:ea typeface="Kalimati" pitchFamily="2" charset="2"/>
                <a:cs typeface="Kalimati" pitchFamily="2" charset="2"/>
              </a:rPr>
              <a:t>नयाँ सडक क्षेत्र: १९९० सालको भूइँचालो पछि</a:t>
            </a:r>
            <a:endParaRPr lang="en-US" altLang="en-NP" sz="3200" b="1">
              <a:solidFill>
                <a:srgbClr val="0000CC"/>
              </a:solidFill>
              <a:ea typeface="Kalimati" pitchFamily="2" charset="2"/>
              <a:cs typeface="Kalimati" pitchFamily="2" charset="2"/>
            </a:endParaRPr>
          </a:p>
        </p:txBody>
      </p:sp>
      <p:sp>
        <p:nvSpPr>
          <p:cNvPr id="2" name="Subtitle 20">
            <a:extLst>
              <a:ext uri="{FF2B5EF4-FFF2-40B4-BE49-F238E27FC236}">
                <a16:creationId xmlns:a16="http://schemas.microsoft.com/office/drawing/2014/main" id="{0C8A872A-89C4-DE12-06C9-3148B7C52C30}"/>
              </a:ext>
            </a:extLst>
          </p:cNvPr>
          <p:cNvSpPr txBox="1">
            <a:spLocks/>
          </p:cNvSpPr>
          <p:nvPr/>
        </p:nvSpPr>
        <p:spPr bwMode="auto">
          <a:xfrm>
            <a:off x="2459038" y="208924"/>
            <a:ext cx="8015209" cy="1157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  <a:noAutofit/>
          </a:bodyPr>
          <a:lstStyle>
            <a:lvl1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CC"/>
                </a:solidFill>
                <a:latin typeface="+mj-lt"/>
                <a:ea typeface="+mj-ea"/>
                <a:cs typeface="+mj-cs"/>
              </a:defRPr>
            </a:lvl1pPr>
            <a:lvl2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2pPr>
            <a:lvl3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3pPr>
            <a:lvl4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4pPr>
            <a:lvl5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sa-IN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nskrit Text" panose="02020503050405020304" pitchFamily="18" charset="0"/>
                <a:cs typeface="Sanskrit Text" panose="02020503050405020304" pitchFamily="18" charset="0"/>
              </a:rPr>
              <a:t>नेपालमा भूकम्प</a:t>
            </a:r>
            <a:endParaRPr lang="en-US" sz="4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1">
            <a:extLst>
              <a:ext uri="{FF2B5EF4-FFF2-40B4-BE49-F238E27FC236}">
                <a16:creationId xmlns:a16="http://schemas.microsoft.com/office/drawing/2014/main" id="{A3B20DC7-5E61-926E-3896-7C38F3481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87AC4EC-7FF8-0F48-9B07-6AC3C4738998}" type="slidenum">
              <a:rPr lang="en-US" altLang="en-NP" sz="1600">
                <a:cs typeface="Arial" panose="020B0604020202020204" pitchFamily="34" charset="0"/>
              </a:rPr>
              <a:pPr eaLnBrk="1" hangingPunct="1"/>
              <a:t>9</a:t>
            </a:fld>
            <a:endParaRPr lang="en-US" altLang="en-NP" sz="1600">
              <a:cs typeface="Arial" panose="020B0604020202020204" pitchFamily="34" charset="0"/>
            </a:endParaRPr>
          </a:p>
        </p:txBody>
      </p:sp>
      <p:pic>
        <p:nvPicPr>
          <p:cNvPr id="50179" name="Picture 2" descr="\\scanner\NSET PHOTO\Upto Year 2008\1988 Earthquake Photos\EQ Bhaktapur-1988\scan0048.jpg">
            <a:extLst>
              <a:ext uri="{FF2B5EF4-FFF2-40B4-BE49-F238E27FC236}">
                <a16:creationId xmlns:a16="http://schemas.microsoft.com/office/drawing/2014/main" id="{DE0B7B73-161F-398A-B0C2-87E4001760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718" y="1304587"/>
            <a:ext cx="9675019" cy="6164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8" name="TextBox 3">
            <a:extLst>
              <a:ext uri="{FF2B5EF4-FFF2-40B4-BE49-F238E27FC236}">
                <a16:creationId xmlns:a16="http://schemas.microsoft.com/office/drawing/2014/main" id="{BB9575AA-41F9-A25C-74B1-4ADB4E6BE3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519863"/>
            <a:ext cx="106886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sa-IN" sz="3200" b="1" dirty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Kalimati" pitchFamily="2"/>
              </a:rPr>
              <a:t>भक्तपुर क्षेत्र: २०४५सालको भूइँचालो पछि</a:t>
            </a:r>
            <a:endParaRPr lang="en-US" sz="3200" b="1" dirty="0">
              <a:solidFill>
                <a:srgbClr val="00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Kalimati" pitchFamily="2"/>
            </a:endParaRPr>
          </a:p>
        </p:txBody>
      </p:sp>
      <p:sp>
        <p:nvSpPr>
          <p:cNvPr id="2" name="Subtitle 20">
            <a:extLst>
              <a:ext uri="{FF2B5EF4-FFF2-40B4-BE49-F238E27FC236}">
                <a16:creationId xmlns:a16="http://schemas.microsoft.com/office/drawing/2014/main" id="{C991C78B-F01A-2C59-ACA7-6FE8C9BD5EBD}"/>
              </a:ext>
            </a:extLst>
          </p:cNvPr>
          <p:cNvSpPr txBox="1">
            <a:spLocks/>
          </p:cNvSpPr>
          <p:nvPr/>
        </p:nvSpPr>
        <p:spPr bwMode="auto">
          <a:xfrm>
            <a:off x="2459038" y="208924"/>
            <a:ext cx="8015209" cy="1157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32" tIns="52116" rIns="104232" bIns="52116" numCol="1" anchor="ctr" anchorCtr="0" compatLnSpc="1">
            <a:prstTxWarp prst="textNoShape">
              <a:avLst/>
            </a:prstTxWarp>
            <a:noAutofit/>
          </a:bodyPr>
          <a:lstStyle>
            <a:lvl1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CC"/>
                </a:solidFill>
                <a:latin typeface="+mj-lt"/>
                <a:ea typeface="+mj-ea"/>
                <a:cs typeface="+mj-cs"/>
              </a:defRPr>
            </a:lvl1pPr>
            <a:lvl2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2pPr>
            <a:lvl3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3pPr>
            <a:lvl4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4pPr>
            <a:lvl5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defTabSz="10429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sa-IN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nskrit Text" panose="02020503050405020304" pitchFamily="18" charset="0"/>
                <a:cs typeface="Sanskrit Text" panose="02020503050405020304" pitchFamily="18" charset="0"/>
              </a:rPr>
              <a:t>नेपालमा भूकम्प</a:t>
            </a:r>
            <a:endParaRPr lang="en-US" sz="4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50000" t="50000" r="50000" b="50000"/>
          </a:path>
        </a:gra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10429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50000" t="50000" r="50000" b="5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9108</TotalTime>
  <Words>2498</Words>
  <Application>Microsoft Macintosh PowerPoint</Application>
  <PresentationFormat>Custom</PresentationFormat>
  <Paragraphs>328</Paragraphs>
  <Slides>69</Slides>
  <Notes>17</Notes>
  <HiddenSlides>0</HiddenSlides>
  <MMClips>1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81" baseType="lpstr">
      <vt:lpstr>Arial</vt:lpstr>
      <vt:lpstr>Arial Black</vt:lpstr>
      <vt:lpstr>Calibri</vt:lpstr>
      <vt:lpstr>Impact</vt:lpstr>
      <vt:lpstr>Preeti</vt:lpstr>
      <vt:lpstr>Rukmini</vt:lpstr>
      <vt:lpstr>Sanskrit Text</vt:lpstr>
      <vt:lpstr>Times New Roman</vt:lpstr>
      <vt:lpstr>Wingdings</vt:lpstr>
      <vt:lpstr>Default Design</vt:lpstr>
      <vt:lpstr>Custom Design</vt:lpstr>
      <vt:lpstr>Picture</vt:lpstr>
      <vt:lpstr>PowerPoint Presentation</vt:lpstr>
      <vt:lpstr>;'/Iff hfgsf/L</vt:lpstr>
      <vt:lpstr>PowerPoint Presentation</vt:lpstr>
      <vt:lpstr>sfo{qmd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धरान र पूर्वी नेपालका दृश्यहरू -२०४५सालको भूकम्पपछि</vt:lpstr>
      <vt:lpstr>PowerPoint Presentation</vt:lpstr>
      <vt:lpstr>PowerPoint Presentation</vt:lpstr>
      <vt:lpstr>PowerPoint Presentation</vt:lpstr>
      <vt:lpstr>PowerPoint Presentation</vt:lpstr>
      <vt:lpstr>गोरखाको बारपाक</vt:lpstr>
      <vt:lpstr>गोरखा भूकम्पको कारणले भएको क्षति</vt:lpstr>
      <vt:lpstr>काठमाडौंको साँखु</vt:lpstr>
      <vt:lpstr>भक्तपुर</vt:lpstr>
      <vt:lpstr>PowerPoint Presentation</vt:lpstr>
      <vt:lpstr>PowerPoint Presentation</vt:lpstr>
      <vt:lpstr>PowerPoint Presentation</vt:lpstr>
      <vt:lpstr>PowerPoint Presentation</vt:lpstr>
      <vt:lpstr>गोरखा भूकम्पको कारणले भएको क्षति</vt:lpstr>
      <vt:lpstr>गोरखा भूकम्पको कारणले भएको क्षति</vt:lpstr>
      <vt:lpstr>गोरखा भूकम्पको कारणले भएको क्षति</vt:lpstr>
      <vt:lpstr>गोरखा भूकम्पको कारणले भएको क्षति</vt:lpstr>
      <vt:lpstr>uf]/vf e"sDk k|efj</vt:lpstr>
      <vt:lpstr>g]kfndf xfn}sf e"sDkx?</vt:lpstr>
      <vt:lpstr>PowerPoint Presentation</vt:lpstr>
      <vt:lpstr>PowerPoint Presentation</vt:lpstr>
      <vt:lpstr>PowerPoint Presentation</vt:lpstr>
      <vt:lpstr>अन्य मुलुकमा गएका भूकम्पको क्षति</vt:lpstr>
      <vt:lpstr>Christchurch 2011 (Mg.6.3, Deaths: &lt; 500)</vt:lpstr>
      <vt:lpstr>Haiti 2010  (Mg. 7, deaths: &gt;200,000)</vt:lpstr>
      <vt:lpstr>Pakistan 2005  </vt:lpstr>
      <vt:lpstr>d]lS;sf]sf] e"O{+rfnf]</vt:lpstr>
      <vt:lpstr>क्षतिग्रस्त संरचनाहरू</vt:lpstr>
      <vt:lpstr>Ef"sDk lsg cfp5?</vt:lpstr>
      <vt:lpstr>नेपालमा भूकम्प आउनुको कारण</vt:lpstr>
      <vt:lpstr>PowerPoint Presentation</vt:lpstr>
      <vt:lpstr>PowerPoint Presentation</vt:lpstr>
      <vt:lpstr>PowerPoint Presentation</vt:lpstr>
      <vt:lpstr>Ef'OrfFnf] cfkm}n] Hofg lnb}g</vt:lpstr>
      <vt:lpstr>PowerPoint Presentation</vt:lpstr>
      <vt:lpstr>PowerPoint Presentation</vt:lpstr>
      <vt:lpstr>PowerPoint Presentation</vt:lpstr>
      <vt:lpstr>;anLs/0f</vt:lpstr>
      <vt:lpstr>;anLs/0f</vt:lpstr>
      <vt:lpstr>7fpF ;fg]{</vt:lpstr>
      <vt:lpstr>xnrn /f]Sg]</vt:lpstr>
      <vt:lpstr>c+s';sf] k|of]u ug]{</vt:lpstr>
      <vt:lpstr>PowerPoint Presentation</vt:lpstr>
      <vt:lpstr>km]/ jbn ug]{</vt:lpstr>
      <vt:lpstr>zL;fx?df kf/bzL{ kq</vt:lpstr>
      <vt:lpstr>cfjlws dd{t ;+ef/</vt:lpstr>
      <vt:lpstr>u}/- ;+/rgfTds Iflt</vt:lpstr>
      <vt:lpstr>k"j{–tof/L======</vt:lpstr>
      <vt:lpstr> kfl/jl/s e"sDkLo of]hgf jgfpgf]; tyf 5nkmn ug'{xf]; । </vt:lpstr>
      <vt:lpstr>PowerPoint Presentation</vt:lpstr>
      <vt:lpstr>e"O{rfnf] kl5sf nflu ;Dks{ of]hgf</vt:lpstr>
      <vt:lpstr>ljrf/0fLo s'/f!  -olb ljb]zdf x'g' x'G5 eg]_</vt:lpstr>
      <vt:lpstr>3/leq x'g'x'G5 eg]</vt:lpstr>
      <vt:lpstr>3/ aflx/ x'g'x'G5 eg] </vt:lpstr>
      <vt:lpstr>;jf/L ;fwg rnfO/xg' ePsf] 5 eg]  ;jf/L ;fwg rnfO/x]sf] eP Vofn uGf]{  -xtf/df g/f]Sg],k'n,6fj/,cUnf ?v cUnf ejgaf6 6f9f /xg]_  </vt:lpstr>
      <vt:lpstr>3/ leq x'g'x'G5 eg,]</vt:lpstr>
      <vt:lpstr>PowerPoint Presentation</vt:lpstr>
      <vt:lpstr>tkfO+{n] ;Sg] cj:yf ePdfq</vt:lpstr>
      <vt:lpstr>slxNo} gug'{xf];\ </vt:lpstr>
      <vt:lpstr>थप जानकारीका लागि</vt:lpstr>
    </vt:vector>
  </TitlesOfParts>
  <Company>IASTED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IASTED</dc:creator>
  <cp:lastModifiedBy>Khadga Sen Oli</cp:lastModifiedBy>
  <cp:revision>574</cp:revision>
  <dcterms:created xsi:type="dcterms:W3CDTF">2001-12-11T23:34:17Z</dcterms:created>
  <dcterms:modified xsi:type="dcterms:W3CDTF">2025-01-14T09:22:18Z</dcterms:modified>
</cp:coreProperties>
</file>